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118.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25"/>
  </p:notesMasterIdLst>
  <p:sldIdLst>
    <p:sldId id="256" r:id="rId2"/>
    <p:sldId id="257" r:id="rId3"/>
    <p:sldId id="315" r:id="rId4"/>
    <p:sldId id="258" r:id="rId5"/>
    <p:sldId id="259" r:id="rId6"/>
    <p:sldId id="261" r:id="rId7"/>
    <p:sldId id="262" r:id="rId8"/>
    <p:sldId id="263" r:id="rId9"/>
    <p:sldId id="266" r:id="rId10"/>
    <p:sldId id="265"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80" r:id="rId24"/>
    <p:sldId id="279" r:id="rId25"/>
    <p:sldId id="281" r:id="rId26"/>
    <p:sldId id="282" r:id="rId27"/>
    <p:sldId id="283" r:id="rId28"/>
    <p:sldId id="284" r:id="rId29"/>
    <p:sldId id="285" r:id="rId30"/>
    <p:sldId id="287" r:id="rId31"/>
    <p:sldId id="288" r:id="rId32"/>
    <p:sldId id="290" r:id="rId33"/>
    <p:sldId id="289"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7" r:id="rId59"/>
    <p:sldId id="318" r:id="rId60"/>
    <p:sldId id="316" r:id="rId61"/>
    <p:sldId id="319" r:id="rId62"/>
    <p:sldId id="320" r:id="rId63"/>
    <p:sldId id="321" r:id="rId64"/>
    <p:sldId id="322" r:id="rId65"/>
    <p:sldId id="323" r:id="rId66"/>
    <p:sldId id="324" r:id="rId67"/>
    <p:sldId id="325" r:id="rId68"/>
    <p:sldId id="327" r:id="rId69"/>
    <p:sldId id="328" r:id="rId70"/>
    <p:sldId id="326" r:id="rId71"/>
    <p:sldId id="330" r:id="rId72"/>
    <p:sldId id="331" r:id="rId73"/>
    <p:sldId id="332" r:id="rId74"/>
    <p:sldId id="329" r:id="rId75"/>
    <p:sldId id="335" r:id="rId76"/>
    <p:sldId id="333" r:id="rId77"/>
    <p:sldId id="336" r:id="rId78"/>
    <p:sldId id="337" r:id="rId79"/>
    <p:sldId id="334" r:id="rId80"/>
    <p:sldId id="338" r:id="rId81"/>
    <p:sldId id="339" r:id="rId82"/>
    <p:sldId id="340" r:id="rId83"/>
    <p:sldId id="341" r:id="rId84"/>
    <p:sldId id="351" r:id="rId85"/>
    <p:sldId id="352" r:id="rId86"/>
    <p:sldId id="342" r:id="rId87"/>
    <p:sldId id="353" r:id="rId88"/>
    <p:sldId id="354" r:id="rId89"/>
    <p:sldId id="355" r:id="rId90"/>
    <p:sldId id="356" r:id="rId91"/>
    <p:sldId id="357" r:id="rId92"/>
    <p:sldId id="358" r:id="rId93"/>
    <p:sldId id="343" r:id="rId94"/>
    <p:sldId id="359" r:id="rId95"/>
    <p:sldId id="360" r:id="rId96"/>
    <p:sldId id="361" r:id="rId97"/>
    <p:sldId id="344" r:id="rId98"/>
    <p:sldId id="362" r:id="rId99"/>
    <p:sldId id="363" r:id="rId100"/>
    <p:sldId id="364" r:id="rId101"/>
    <p:sldId id="345" r:id="rId102"/>
    <p:sldId id="365" r:id="rId103"/>
    <p:sldId id="366" r:id="rId104"/>
    <p:sldId id="367" r:id="rId105"/>
    <p:sldId id="346" r:id="rId106"/>
    <p:sldId id="368" r:id="rId107"/>
    <p:sldId id="369" r:id="rId108"/>
    <p:sldId id="370" r:id="rId109"/>
    <p:sldId id="371" r:id="rId110"/>
    <p:sldId id="347" r:id="rId111"/>
    <p:sldId id="372" r:id="rId112"/>
    <p:sldId id="373" r:id="rId113"/>
    <p:sldId id="374" r:id="rId114"/>
    <p:sldId id="348" r:id="rId115"/>
    <p:sldId id="375" r:id="rId116"/>
    <p:sldId id="376" r:id="rId117"/>
    <p:sldId id="377" r:id="rId118"/>
    <p:sldId id="349" r:id="rId119"/>
    <p:sldId id="378" r:id="rId120"/>
    <p:sldId id="379" r:id="rId121"/>
    <p:sldId id="380" r:id="rId122"/>
    <p:sldId id="350" r:id="rId123"/>
    <p:sldId id="260" r:id="rId1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7" autoAdjust="0"/>
  </p:normalViewPr>
  <p:slideViewPr>
    <p:cSldViewPr>
      <p:cViewPr varScale="1">
        <p:scale>
          <a:sx n="69" d="100"/>
          <a:sy n="69" d="100"/>
        </p:scale>
        <p:origin x="-141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83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CEAEB5-D4CA-4889-B65C-51775FDA222B}" type="doc">
      <dgm:prSet loTypeId="urn:microsoft.com/office/officeart/2005/8/layout/orgChart1" loCatId="hierarchy" qsTypeId="urn:microsoft.com/office/officeart/2005/8/quickstyle/simple1" qsCatId="simple" csTypeId="urn:microsoft.com/office/officeart/2005/8/colors/accent1_4" csCatId="accent1" phldr="1"/>
      <dgm:spPr/>
      <dgm:t>
        <a:bodyPr/>
        <a:lstStyle/>
        <a:p>
          <a:endParaRPr lang="en-GB"/>
        </a:p>
      </dgm:t>
    </dgm:pt>
    <dgm:pt modelId="{536B0440-6101-4436-AB6A-F80C8D0FD8F8}">
      <dgm:prSet phldrT="[Text]"/>
      <dgm:spPr/>
      <dgm:t>
        <a:bodyPr/>
        <a:lstStyle/>
        <a:p>
          <a:r>
            <a:rPr lang="en-GB" b="1" u="sng" dirty="0" smtClean="0"/>
            <a:t>Kaiser</a:t>
          </a:r>
          <a:r>
            <a:rPr lang="en-GB" dirty="0" smtClean="0"/>
            <a:t/>
          </a:r>
          <a:br>
            <a:rPr lang="en-GB" dirty="0" smtClean="0"/>
          </a:br>
          <a:r>
            <a:rPr lang="en-GB" dirty="0" smtClean="0"/>
            <a:t>(hereditary for life)</a:t>
          </a:r>
          <a:endParaRPr lang="en-GB" dirty="0"/>
        </a:p>
      </dgm:t>
    </dgm:pt>
    <dgm:pt modelId="{9F4F9EF6-520E-4700-8ED5-3A0A0A682859}" type="parTrans" cxnId="{B70DD2A1-33F1-4627-A4D3-24B107917611}">
      <dgm:prSet/>
      <dgm:spPr/>
      <dgm:t>
        <a:bodyPr/>
        <a:lstStyle/>
        <a:p>
          <a:endParaRPr lang="en-GB"/>
        </a:p>
      </dgm:t>
    </dgm:pt>
    <dgm:pt modelId="{EC5C0689-B61E-466B-814A-10BB316ACA7A}" type="sibTrans" cxnId="{B70DD2A1-33F1-4627-A4D3-24B107917611}">
      <dgm:prSet/>
      <dgm:spPr/>
      <dgm:t>
        <a:bodyPr/>
        <a:lstStyle/>
        <a:p>
          <a:endParaRPr lang="en-GB"/>
        </a:p>
      </dgm:t>
    </dgm:pt>
    <dgm:pt modelId="{E6D03397-A12A-4F7A-90EA-787F8872AAA1}">
      <dgm:prSet phldrT="[Text]"/>
      <dgm:spPr/>
      <dgm:t>
        <a:bodyPr/>
        <a:lstStyle/>
        <a:p>
          <a:r>
            <a:rPr lang="en-GB" b="1" u="sng" dirty="0" smtClean="0"/>
            <a:t>Chancellor</a:t>
          </a:r>
          <a:r>
            <a:rPr lang="en-GB" dirty="0" smtClean="0"/>
            <a:t> (usually also the chairman of the Bundesrat)</a:t>
          </a:r>
          <a:br>
            <a:rPr lang="en-GB" dirty="0" smtClean="0"/>
          </a:br>
          <a:r>
            <a:rPr lang="en-GB" dirty="0" smtClean="0"/>
            <a:t>Chosen by the Kaiser</a:t>
          </a:r>
          <a:endParaRPr lang="en-GB" dirty="0"/>
        </a:p>
      </dgm:t>
    </dgm:pt>
    <dgm:pt modelId="{C404F5A7-04FE-4BED-B6DB-268B0EEF9E0C}" type="parTrans" cxnId="{4EC3643D-9484-4945-A5D2-B7C213EE8BE0}">
      <dgm:prSet/>
      <dgm:spPr/>
      <dgm:t>
        <a:bodyPr/>
        <a:lstStyle/>
        <a:p>
          <a:endParaRPr lang="en-GB" dirty="0"/>
        </a:p>
      </dgm:t>
    </dgm:pt>
    <dgm:pt modelId="{1F62B083-D591-4AB0-BDD5-8ADC8CDB5A5E}" type="sibTrans" cxnId="{4EC3643D-9484-4945-A5D2-B7C213EE8BE0}">
      <dgm:prSet/>
      <dgm:spPr/>
      <dgm:t>
        <a:bodyPr/>
        <a:lstStyle/>
        <a:p>
          <a:endParaRPr lang="en-GB"/>
        </a:p>
      </dgm:t>
    </dgm:pt>
    <dgm:pt modelId="{CB04A3BD-B6E8-4191-954E-6C046EAEB735}">
      <dgm:prSet phldrT="[Text]"/>
      <dgm:spPr/>
      <dgm:t>
        <a:bodyPr/>
        <a:lstStyle/>
        <a:p>
          <a:r>
            <a:rPr lang="en-GB" dirty="0" smtClean="0"/>
            <a:t>(Kaiser was Supreme Commander of the Army)</a:t>
          </a:r>
          <a:br>
            <a:rPr lang="en-GB" dirty="0" smtClean="0"/>
          </a:br>
          <a:r>
            <a:rPr lang="en-GB" b="1" u="sng" dirty="0" smtClean="0"/>
            <a:t>Army</a:t>
          </a:r>
          <a:endParaRPr lang="en-GB" b="1" u="sng" dirty="0"/>
        </a:p>
      </dgm:t>
    </dgm:pt>
    <dgm:pt modelId="{264420D1-2177-4CB7-BA65-FF9C04A56307}" type="parTrans" cxnId="{88F9C56A-6EB8-48A8-8F1F-77E6A9D7AB89}">
      <dgm:prSet/>
      <dgm:spPr/>
      <dgm:t>
        <a:bodyPr/>
        <a:lstStyle/>
        <a:p>
          <a:endParaRPr lang="en-GB" dirty="0"/>
        </a:p>
      </dgm:t>
    </dgm:pt>
    <dgm:pt modelId="{61E1B28C-F257-483C-B02C-553A34CDA8A2}" type="sibTrans" cxnId="{88F9C56A-6EB8-48A8-8F1F-77E6A9D7AB89}">
      <dgm:prSet/>
      <dgm:spPr/>
      <dgm:t>
        <a:bodyPr/>
        <a:lstStyle/>
        <a:p>
          <a:endParaRPr lang="en-GB"/>
        </a:p>
      </dgm:t>
    </dgm:pt>
    <dgm:pt modelId="{0A1049DA-AE9E-41EB-9DB2-E3CA22829542}">
      <dgm:prSet phldrT="[Text]"/>
      <dgm:spPr/>
      <dgm:t>
        <a:bodyPr/>
        <a:lstStyle/>
        <a:p>
          <a:r>
            <a:rPr lang="en-GB" b="1" u="sng" dirty="0" smtClean="0"/>
            <a:t>Bundesrat</a:t>
          </a:r>
          <a:r>
            <a:rPr lang="en-GB" dirty="0" smtClean="0"/>
            <a:t/>
          </a:r>
          <a:br>
            <a:rPr lang="en-GB" dirty="0" smtClean="0"/>
          </a:br>
          <a:r>
            <a:rPr lang="en-GB" dirty="0" smtClean="0"/>
            <a:t>More important than the Reichstag in making laws. The 17 Prussian representatives could veto any law</a:t>
          </a:r>
          <a:br>
            <a:rPr lang="en-GB" dirty="0" smtClean="0"/>
          </a:br>
          <a:r>
            <a:rPr lang="en-GB" b="1" i="0" dirty="0" smtClean="0"/>
            <a:t>Upper House of Parliament</a:t>
          </a:r>
          <a:endParaRPr lang="en-GB" b="1" i="0" dirty="0"/>
        </a:p>
      </dgm:t>
    </dgm:pt>
    <dgm:pt modelId="{B760E56C-126F-4ED9-A8DC-B9A6FE2AC21F}" type="parTrans" cxnId="{56D0D1DB-3BF0-4890-81AF-9D62C800F1F0}">
      <dgm:prSet/>
      <dgm:spPr/>
      <dgm:t>
        <a:bodyPr/>
        <a:lstStyle/>
        <a:p>
          <a:endParaRPr lang="en-GB"/>
        </a:p>
      </dgm:t>
    </dgm:pt>
    <dgm:pt modelId="{6CE7B2B8-9AC6-4CFF-9D8F-31E5CB52A7C4}" type="sibTrans" cxnId="{56D0D1DB-3BF0-4890-81AF-9D62C800F1F0}">
      <dgm:prSet/>
      <dgm:spPr/>
      <dgm:t>
        <a:bodyPr/>
        <a:lstStyle/>
        <a:p>
          <a:endParaRPr lang="en-GB"/>
        </a:p>
      </dgm:t>
    </dgm:pt>
    <dgm:pt modelId="{B75301ED-1EA3-4578-BAFE-90C5CBD13DCF}">
      <dgm:prSet phldrT="[Text]"/>
      <dgm:spPr/>
      <dgm:t>
        <a:bodyPr/>
        <a:lstStyle/>
        <a:p>
          <a:r>
            <a:rPr lang="en-GB" dirty="0" smtClean="0"/>
            <a:t>Members were chosen by the state governments of Germany</a:t>
          </a:r>
          <a:endParaRPr lang="en-GB" dirty="0"/>
        </a:p>
      </dgm:t>
    </dgm:pt>
    <dgm:pt modelId="{3A808901-B891-46EE-98BE-1E3C7A0BA24E}" type="parTrans" cxnId="{C16250C5-8FE8-4442-BFAC-CD4EC0821F00}">
      <dgm:prSet/>
      <dgm:spPr/>
      <dgm:t>
        <a:bodyPr/>
        <a:lstStyle/>
        <a:p>
          <a:endParaRPr lang="en-GB" dirty="0"/>
        </a:p>
      </dgm:t>
    </dgm:pt>
    <dgm:pt modelId="{67885049-8AE4-4B94-99D1-CD0DBCDA0B43}" type="sibTrans" cxnId="{C16250C5-8FE8-4442-BFAC-CD4EC0821F00}">
      <dgm:prSet/>
      <dgm:spPr/>
      <dgm:t>
        <a:bodyPr/>
        <a:lstStyle/>
        <a:p>
          <a:endParaRPr lang="en-GB"/>
        </a:p>
      </dgm:t>
    </dgm:pt>
    <dgm:pt modelId="{7A9EA4D4-47B6-4F33-B9B3-F8546422822D}">
      <dgm:prSet phldrT="[Text]"/>
      <dgm:spPr/>
      <dgm:t>
        <a:bodyPr/>
        <a:lstStyle/>
        <a:p>
          <a:r>
            <a:rPr lang="en-GB" b="1" u="sng" dirty="0" smtClean="0"/>
            <a:t>Reichstag</a:t>
          </a:r>
          <a:r>
            <a:rPr lang="en-GB" dirty="0" smtClean="0"/>
            <a:t/>
          </a:r>
          <a:br>
            <a:rPr lang="en-GB" dirty="0" smtClean="0"/>
          </a:br>
          <a:r>
            <a:rPr lang="en-GB" dirty="0" smtClean="0"/>
            <a:t>Could only approve laws proposed by the Chancellor and the Bundesrat</a:t>
          </a:r>
          <a:br>
            <a:rPr lang="en-GB" dirty="0" smtClean="0"/>
          </a:br>
          <a:r>
            <a:rPr lang="en-GB" b="1" i="0" dirty="0" smtClean="0"/>
            <a:t>Lower House of Parliament</a:t>
          </a:r>
          <a:endParaRPr lang="en-GB" b="1" i="0" dirty="0"/>
        </a:p>
      </dgm:t>
    </dgm:pt>
    <dgm:pt modelId="{7105EE25-EBB5-43C4-A0AE-4EFE4FA2E492}" type="parTrans" cxnId="{1BE0A72F-963A-4EB2-B491-1BE862425E50}">
      <dgm:prSet/>
      <dgm:spPr/>
      <dgm:t>
        <a:bodyPr/>
        <a:lstStyle/>
        <a:p>
          <a:endParaRPr lang="en-GB"/>
        </a:p>
      </dgm:t>
    </dgm:pt>
    <dgm:pt modelId="{9243EFA8-489A-4866-8650-434654353F5F}" type="sibTrans" cxnId="{1BE0A72F-963A-4EB2-B491-1BE862425E50}">
      <dgm:prSet/>
      <dgm:spPr/>
      <dgm:t>
        <a:bodyPr/>
        <a:lstStyle/>
        <a:p>
          <a:endParaRPr lang="en-GB"/>
        </a:p>
      </dgm:t>
    </dgm:pt>
    <dgm:pt modelId="{9CA90E04-A358-42E5-B535-6FE91E2BBAE7}">
      <dgm:prSet phldrT="[Text]"/>
      <dgm:spPr/>
      <dgm:t>
        <a:bodyPr/>
        <a:lstStyle/>
        <a:p>
          <a:r>
            <a:rPr lang="en-GB" dirty="0" smtClean="0"/>
            <a:t>Elected by all men over the age of 25. fewer could vote in Prussia</a:t>
          </a:r>
          <a:endParaRPr lang="en-GB" dirty="0"/>
        </a:p>
      </dgm:t>
    </dgm:pt>
    <dgm:pt modelId="{7B79D5AB-E9B4-461D-B2A3-30B420BC85AB}" type="parTrans" cxnId="{3633627B-58BE-43B9-8164-77760F2FDF8E}">
      <dgm:prSet/>
      <dgm:spPr/>
      <dgm:t>
        <a:bodyPr/>
        <a:lstStyle/>
        <a:p>
          <a:endParaRPr lang="en-GB" dirty="0"/>
        </a:p>
      </dgm:t>
    </dgm:pt>
    <dgm:pt modelId="{344EC2AB-D800-4EC8-AF2D-524D45734D2F}" type="sibTrans" cxnId="{3633627B-58BE-43B9-8164-77760F2FDF8E}">
      <dgm:prSet/>
      <dgm:spPr/>
      <dgm:t>
        <a:bodyPr/>
        <a:lstStyle/>
        <a:p>
          <a:endParaRPr lang="en-GB"/>
        </a:p>
      </dgm:t>
    </dgm:pt>
    <dgm:pt modelId="{F8B16773-0E6E-453F-9B9E-6DF214C1A878}" type="pres">
      <dgm:prSet presAssocID="{FDCEAEB5-D4CA-4889-B65C-51775FDA222B}" presName="hierChild1" presStyleCnt="0">
        <dgm:presLayoutVars>
          <dgm:orgChart val="1"/>
          <dgm:chPref val="1"/>
          <dgm:dir/>
          <dgm:animOne val="branch"/>
          <dgm:animLvl val="lvl"/>
          <dgm:resizeHandles/>
        </dgm:presLayoutVars>
      </dgm:prSet>
      <dgm:spPr/>
      <dgm:t>
        <a:bodyPr/>
        <a:lstStyle/>
        <a:p>
          <a:endParaRPr lang="en-GB"/>
        </a:p>
      </dgm:t>
    </dgm:pt>
    <dgm:pt modelId="{32CFA039-4260-45EB-BA58-2EC607CDD20F}" type="pres">
      <dgm:prSet presAssocID="{536B0440-6101-4436-AB6A-F80C8D0FD8F8}" presName="hierRoot1" presStyleCnt="0">
        <dgm:presLayoutVars>
          <dgm:hierBranch val="init"/>
        </dgm:presLayoutVars>
      </dgm:prSet>
      <dgm:spPr/>
    </dgm:pt>
    <dgm:pt modelId="{2F13C31C-4DF1-4F8B-9420-2FFC3CF414E0}" type="pres">
      <dgm:prSet presAssocID="{536B0440-6101-4436-AB6A-F80C8D0FD8F8}" presName="rootComposite1" presStyleCnt="0"/>
      <dgm:spPr/>
    </dgm:pt>
    <dgm:pt modelId="{3256A213-6533-4DF8-8C40-BC272AF388DD}" type="pres">
      <dgm:prSet presAssocID="{536B0440-6101-4436-AB6A-F80C8D0FD8F8}" presName="rootText1" presStyleLbl="node0" presStyleIdx="0" presStyleCnt="3" custLinFactX="25224" custLinFactY="-100000" custLinFactNeighborX="100000" custLinFactNeighborY="-101185">
        <dgm:presLayoutVars>
          <dgm:chPref val="3"/>
        </dgm:presLayoutVars>
      </dgm:prSet>
      <dgm:spPr/>
      <dgm:t>
        <a:bodyPr/>
        <a:lstStyle/>
        <a:p>
          <a:endParaRPr lang="en-GB"/>
        </a:p>
      </dgm:t>
    </dgm:pt>
    <dgm:pt modelId="{E3EEF3F7-4704-48C4-B1C7-AA4F4F64934E}" type="pres">
      <dgm:prSet presAssocID="{536B0440-6101-4436-AB6A-F80C8D0FD8F8}" presName="rootConnector1" presStyleLbl="node1" presStyleIdx="0" presStyleCnt="0"/>
      <dgm:spPr/>
      <dgm:t>
        <a:bodyPr/>
        <a:lstStyle/>
        <a:p>
          <a:endParaRPr lang="en-GB"/>
        </a:p>
      </dgm:t>
    </dgm:pt>
    <dgm:pt modelId="{636A3639-5C10-4002-A472-C68345C2B3D6}" type="pres">
      <dgm:prSet presAssocID="{536B0440-6101-4436-AB6A-F80C8D0FD8F8}" presName="hierChild2" presStyleCnt="0"/>
      <dgm:spPr/>
    </dgm:pt>
    <dgm:pt modelId="{8DDBE766-B0E3-4141-A66D-35C1C3649627}" type="pres">
      <dgm:prSet presAssocID="{264420D1-2177-4CB7-BA65-FF9C04A56307}" presName="Name37" presStyleLbl="parChTrans1D2" presStyleIdx="0" presStyleCnt="4"/>
      <dgm:spPr/>
      <dgm:t>
        <a:bodyPr/>
        <a:lstStyle/>
        <a:p>
          <a:endParaRPr lang="en-GB"/>
        </a:p>
      </dgm:t>
    </dgm:pt>
    <dgm:pt modelId="{9DB25D46-70D8-4258-8A6E-1A84DE4C923A}" type="pres">
      <dgm:prSet presAssocID="{CB04A3BD-B6E8-4191-954E-6C046EAEB735}" presName="hierRoot2" presStyleCnt="0">
        <dgm:presLayoutVars>
          <dgm:hierBranch val="init"/>
        </dgm:presLayoutVars>
      </dgm:prSet>
      <dgm:spPr/>
    </dgm:pt>
    <dgm:pt modelId="{BE158360-8FBD-4A23-88AD-6505D509283F}" type="pres">
      <dgm:prSet presAssocID="{CB04A3BD-B6E8-4191-954E-6C046EAEB735}" presName="rootComposite" presStyleCnt="0"/>
      <dgm:spPr/>
    </dgm:pt>
    <dgm:pt modelId="{2C8C83E2-8075-44D6-899F-E6139CE4D480}" type="pres">
      <dgm:prSet presAssocID="{CB04A3BD-B6E8-4191-954E-6C046EAEB735}" presName="rootText" presStyleLbl="node2" presStyleIdx="0" presStyleCnt="4" custLinFactX="100000" custLinFactY="-100000" custLinFactNeighborX="143587" custLinFactNeighborY="-103228">
        <dgm:presLayoutVars>
          <dgm:chPref val="3"/>
        </dgm:presLayoutVars>
      </dgm:prSet>
      <dgm:spPr/>
      <dgm:t>
        <a:bodyPr/>
        <a:lstStyle/>
        <a:p>
          <a:endParaRPr lang="en-GB"/>
        </a:p>
      </dgm:t>
    </dgm:pt>
    <dgm:pt modelId="{A76CBD16-1C72-43DD-AE0E-67A18BF48C26}" type="pres">
      <dgm:prSet presAssocID="{CB04A3BD-B6E8-4191-954E-6C046EAEB735}" presName="rootConnector" presStyleLbl="node2" presStyleIdx="0" presStyleCnt="4"/>
      <dgm:spPr/>
      <dgm:t>
        <a:bodyPr/>
        <a:lstStyle/>
        <a:p>
          <a:endParaRPr lang="en-GB"/>
        </a:p>
      </dgm:t>
    </dgm:pt>
    <dgm:pt modelId="{3E636E68-31B5-4878-A62D-CAF1D9D7BCEF}" type="pres">
      <dgm:prSet presAssocID="{CB04A3BD-B6E8-4191-954E-6C046EAEB735}" presName="hierChild4" presStyleCnt="0"/>
      <dgm:spPr/>
    </dgm:pt>
    <dgm:pt modelId="{AFFADCE1-7D5F-451E-8027-2B361C5BDC45}" type="pres">
      <dgm:prSet presAssocID="{CB04A3BD-B6E8-4191-954E-6C046EAEB735}" presName="hierChild5" presStyleCnt="0"/>
      <dgm:spPr/>
    </dgm:pt>
    <dgm:pt modelId="{96E83854-63CE-4966-9E36-3F2374D8F516}" type="pres">
      <dgm:prSet presAssocID="{C404F5A7-04FE-4BED-B6DB-268B0EEF9E0C}" presName="Name37" presStyleLbl="parChTrans1D2" presStyleIdx="1" presStyleCnt="4"/>
      <dgm:spPr/>
      <dgm:t>
        <a:bodyPr/>
        <a:lstStyle/>
        <a:p>
          <a:endParaRPr lang="en-GB"/>
        </a:p>
      </dgm:t>
    </dgm:pt>
    <dgm:pt modelId="{D79CA8F4-8F2F-47FE-AA4D-AF6BEF9AFC46}" type="pres">
      <dgm:prSet presAssocID="{E6D03397-A12A-4F7A-90EA-787F8872AAA1}" presName="hierRoot2" presStyleCnt="0">
        <dgm:presLayoutVars>
          <dgm:hierBranch val="init"/>
        </dgm:presLayoutVars>
      </dgm:prSet>
      <dgm:spPr/>
    </dgm:pt>
    <dgm:pt modelId="{F4058CD8-48AB-43E2-A758-FA58C4B35895}" type="pres">
      <dgm:prSet presAssocID="{E6D03397-A12A-4F7A-90EA-787F8872AAA1}" presName="rootComposite" presStyleCnt="0"/>
      <dgm:spPr/>
    </dgm:pt>
    <dgm:pt modelId="{13C75ABB-4FC0-4150-A286-06155E1A6FD7}" type="pres">
      <dgm:prSet presAssocID="{E6D03397-A12A-4F7A-90EA-787F8872AAA1}" presName="rootText" presStyleLbl="node2" presStyleIdx="1" presStyleCnt="4" custLinFactY="-100000" custLinFactNeighborX="10011" custLinFactNeighborY="-103228">
        <dgm:presLayoutVars>
          <dgm:chPref val="3"/>
        </dgm:presLayoutVars>
      </dgm:prSet>
      <dgm:spPr/>
      <dgm:t>
        <a:bodyPr/>
        <a:lstStyle/>
        <a:p>
          <a:endParaRPr lang="en-GB"/>
        </a:p>
      </dgm:t>
    </dgm:pt>
    <dgm:pt modelId="{621A41E8-CC42-4100-B0FA-33940C4C89E4}" type="pres">
      <dgm:prSet presAssocID="{E6D03397-A12A-4F7A-90EA-787F8872AAA1}" presName="rootConnector" presStyleLbl="node2" presStyleIdx="1" presStyleCnt="4"/>
      <dgm:spPr/>
      <dgm:t>
        <a:bodyPr/>
        <a:lstStyle/>
        <a:p>
          <a:endParaRPr lang="en-GB"/>
        </a:p>
      </dgm:t>
    </dgm:pt>
    <dgm:pt modelId="{97DA1FCE-0D52-49F7-96E9-7DD6F573624F}" type="pres">
      <dgm:prSet presAssocID="{E6D03397-A12A-4F7A-90EA-787F8872AAA1}" presName="hierChild4" presStyleCnt="0"/>
      <dgm:spPr/>
    </dgm:pt>
    <dgm:pt modelId="{3AD92589-0992-4C81-A457-D0AF6720F608}" type="pres">
      <dgm:prSet presAssocID="{E6D03397-A12A-4F7A-90EA-787F8872AAA1}" presName="hierChild5" presStyleCnt="0"/>
      <dgm:spPr/>
    </dgm:pt>
    <dgm:pt modelId="{B9FB50F0-5E91-4CA4-81E7-838A3C16CC92}" type="pres">
      <dgm:prSet presAssocID="{536B0440-6101-4436-AB6A-F80C8D0FD8F8}" presName="hierChild3" presStyleCnt="0"/>
      <dgm:spPr/>
    </dgm:pt>
    <dgm:pt modelId="{4E63D923-7563-4F79-82E6-5D1BACCE099D}" type="pres">
      <dgm:prSet presAssocID="{0A1049DA-AE9E-41EB-9DB2-E3CA22829542}" presName="hierRoot1" presStyleCnt="0">
        <dgm:presLayoutVars>
          <dgm:hierBranch val="init"/>
        </dgm:presLayoutVars>
      </dgm:prSet>
      <dgm:spPr/>
    </dgm:pt>
    <dgm:pt modelId="{C7C15BD9-9E8C-4F85-ABE5-8F81F6BE7434}" type="pres">
      <dgm:prSet presAssocID="{0A1049DA-AE9E-41EB-9DB2-E3CA22829542}" presName="rootComposite1" presStyleCnt="0"/>
      <dgm:spPr/>
    </dgm:pt>
    <dgm:pt modelId="{E15C9602-644C-4731-9F4D-0DA29DBE822A}" type="pres">
      <dgm:prSet presAssocID="{0A1049DA-AE9E-41EB-9DB2-E3CA22829542}" presName="rootText1" presStyleLbl="node0" presStyleIdx="1" presStyleCnt="3" custLinFactX="-10829" custLinFactNeighborX="-100000" custLinFactNeighborY="65791">
        <dgm:presLayoutVars>
          <dgm:chPref val="3"/>
        </dgm:presLayoutVars>
      </dgm:prSet>
      <dgm:spPr/>
      <dgm:t>
        <a:bodyPr/>
        <a:lstStyle/>
        <a:p>
          <a:endParaRPr lang="en-GB"/>
        </a:p>
      </dgm:t>
    </dgm:pt>
    <dgm:pt modelId="{3B1AB62F-505E-438F-933B-9010A665A3C8}" type="pres">
      <dgm:prSet presAssocID="{0A1049DA-AE9E-41EB-9DB2-E3CA22829542}" presName="rootConnector1" presStyleLbl="node1" presStyleIdx="0" presStyleCnt="0"/>
      <dgm:spPr/>
      <dgm:t>
        <a:bodyPr/>
        <a:lstStyle/>
        <a:p>
          <a:endParaRPr lang="en-GB"/>
        </a:p>
      </dgm:t>
    </dgm:pt>
    <dgm:pt modelId="{E887D436-9C9C-44B3-97E0-E33C99842689}" type="pres">
      <dgm:prSet presAssocID="{0A1049DA-AE9E-41EB-9DB2-E3CA22829542}" presName="hierChild2" presStyleCnt="0"/>
      <dgm:spPr/>
    </dgm:pt>
    <dgm:pt modelId="{F6675004-1CF4-462E-A7B5-0B21825801D5}" type="pres">
      <dgm:prSet presAssocID="{3A808901-B891-46EE-98BE-1E3C7A0BA24E}" presName="Name37" presStyleLbl="parChTrans1D2" presStyleIdx="2" presStyleCnt="4"/>
      <dgm:spPr/>
      <dgm:t>
        <a:bodyPr/>
        <a:lstStyle/>
        <a:p>
          <a:endParaRPr lang="en-GB"/>
        </a:p>
      </dgm:t>
    </dgm:pt>
    <dgm:pt modelId="{58B34955-4BB7-45B4-92DA-A85C98030E85}" type="pres">
      <dgm:prSet presAssocID="{B75301ED-1EA3-4578-BAFE-90C5CBD13DCF}" presName="hierRoot2" presStyleCnt="0">
        <dgm:presLayoutVars>
          <dgm:hierBranch val="init"/>
        </dgm:presLayoutVars>
      </dgm:prSet>
      <dgm:spPr/>
    </dgm:pt>
    <dgm:pt modelId="{026DA252-B81B-425F-BC4A-23CA9142A2F2}" type="pres">
      <dgm:prSet presAssocID="{B75301ED-1EA3-4578-BAFE-90C5CBD13DCF}" presName="rootComposite" presStyleCnt="0"/>
      <dgm:spPr/>
    </dgm:pt>
    <dgm:pt modelId="{F6780067-5A67-45DC-B71B-2525ADB423BF}" type="pres">
      <dgm:prSet presAssocID="{B75301ED-1EA3-4578-BAFE-90C5CBD13DCF}" presName="rootText" presStyleLbl="node2" presStyleIdx="2" presStyleCnt="4" custLinFactX="-10717" custLinFactNeighborX="-100000" custLinFactNeighborY="51267">
        <dgm:presLayoutVars>
          <dgm:chPref val="3"/>
        </dgm:presLayoutVars>
      </dgm:prSet>
      <dgm:spPr/>
      <dgm:t>
        <a:bodyPr/>
        <a:lstStyle/>
        <a:p>
          <a:endParaRPr lang="en-GB"/>
        </a:p>
      </dgm:t>
    </dgm:pt>
    <dgm:pt modelId="{36C0E4F5-2DB2-4CE4-8628-DBD70DF72CD8}" type="pres">
      <dgm:prSet presAssocID="{B75301ED-1EA3-4578-BAFE-90C5CBD13DCF}" presName="rootConnector" presStyleLbl="node2" presStyleIdx="2" presStyleCnt="4"/>
      <dgm:spPr/>
      <dgm:t>
        <a:bodyPr/>
        <a:lstStyle/>
        <a:p>
          <a:endParaRPr lang="en-GB"/>
        </a:p>
      </dgm:t>
    </dgm:pt>
    <dgm:pt modelId="{C4F104DD-ADD9-4097-97FA-B37C6E6413AD}" type="pres">
      <dgm:prSet presAssocID="{B75301ED-1EA3-4578-BAFE-90C5CBD13DCF}" presName="hierChild4" presStyleCnt="0"/>
      <dgm:spPr/>
    </dgm:pt>
    <dgm:pt modelId="{D7BB4A3B-6661-4911-A80C-B159B200E61B}" type="pres">
      <dgm:prSet presAssocID="{B75301ED-1EA3-4578-BAFE-90C5CBD13DCF}" presName="hierChild5" presStyleCnt="0"/>
      <dgm:spPr/>
    </dgm:pt>
    <dgm:pt modelId="{1BC98554-7BFB-4CE3-A5A1-2446C69496AC}" type="pres">
      <dgm:prSet presAssocID="{0A1049DA-AE9E-41EB-9DB2-E3CA22829542}" presName="hierChild3" presStyleCnt="0"/>
      <dgm:spPr/>
    </dgm:pt>
    <dgm:pt modelId="{4F3DD556-D1E1-4D1D-8C1F-CAB6FACD54F7}" type="pres">
      <dgm:prSet presAssocID="{7A9EA4D4-47B6-4F33-B9B3-F8546422822D}" presName="hierRoot1" presStyleCnt="0">
        <dgm:presLayoutVars>
          <dgm:hierBranch val="init"/>
        </dgm:presLayoutVars>
      </dgm:prSet>
      <dgm:spPr/>
    </dgm:pt>
    <dgm:pt modelId="{0CC1F149-3BA6-4E95-868F-AE7CAF1F0FD0}" type="pres">
      <dgm:prSet presAssocID="{7A9EA4D4-47B6-4F33-B9B3-F8546422822D}" presName="rootComposite1" presStyleCnt="0"/>
      <dgm:spPr/>
    </dgm:pt>
    <dgm:pt modelId="{D47D8AB7-AA31-42CB-9D6B-217992624BF1}" type="pres">
      <dgm:prSet presAssocID="{7A9EA4D4-47B6-4F33-B9B3-F8546422822D}" presName="rootText1" presStyleLbl="node0" presStyleIdx="2" presStyleCnt="3" custLinFactX="-18645" custLinFactNeighborX="-100000" custLinFactNeighborY="63381">
        <dgm:presLayoutVars>
          <dgm:chPref val="3"/>
        </dgm:presLayoutVars>
      </dgm:prSet>
      <dgm:spPr/>
      <dgm:t>
        <a:bodyPr/>
        <a:lstStyle/>
        <a:p>
          <a:endParaRPr lang="en-GB"/>
        </a:p>
      </dgm:t>
    </dgm:pt>
    <dgm:pt modelId="{B6D19B99-25D8-4E78-9764-357B38172582}" type="pres">
      <dgm:prSet presAssocID="{7A9EA4D4-47B6-4F33-B9B3-F8546422822D}" presName="rootConnector1" presStyleLbl="node1" presStyleIdx="0" presStyleCnt="0"/>
      <dgm:spPr/>
      <dgm:t>
        <a:bodyPr/>
        <a:lstStyle/>
        <a:p>
          <a:endParaRPr lang="en-GB"/>
        </a:p>
      </dgm:t>
    </dgm:pt>
    <dgm:pt modelId="{20807C1A-2C06-4848-82E1-F3566988CBBF}" type="pres">
      <dgm:prSet presAssocID="{7A9EA4D4-47B6-4F33-B9B3-F8546422822D}" presName="hierChild2" presStyleCnt="0"/>
      <dgm:spPr/>
    </dgm:pt>
    <dgm:pt modelId="{41F95BC7-1DAB-4B90-8CD8-C7BDB9E67CC6}" type="pres">
      <dgm:prSet presAssocID="{7B79D5AB-E9B4-461D-B2A3-30B420BC85AB}" presName="Name37" presStyleLbl="parChTrans1D2" presStyleIdx="3" presStyleCnt="4"/>
      <dgm:spPr/>
      <dgm:t>
        <a:bodyPr/>
        <a:lstStyle/>
        <a:p>
          <a:endParaRPr lang="en-GB"/>
        </a:p>
      </dgm:t>
    </dgm:pt>
    <dgm:pt modelId="{0045047C-3683-4A93-BC02-5885C7AA74FA}" type="pres">
      <dgm:prSet presAssocID="{9CA90E04-A358-42E5-B535-6FE91E2BBAE7}" presName="hierRoot2" presStyleCnt="0">
        <dgm:presLayoutVars>
          <dgm:hierBranch val="init"/>
        </dgm:presLayoutVars>
      </dgm:prSet>
      <dgm:spPr/>
    </dgm:pt>
    <dgm:pt modelId="{5F434FD3-6D60-498D-8B35-25EF8B1751FF}" type="pres">
      <dgm:prSet presAssocID="{9CA90E04-A358-42E5-B535-6FE91E2BBAE7}" presName="rootComposite" presStyleCnt="0"/>
      <dgm:spPr/>
    </dgm:pt>
    <dgm:pt modelId="{04B5B72A-C76A-42B7-BBD7-4BEA99D668E8}" type="pres">
      <dgm:prSet presAssocID="{9CA90E04-A358-42E5-B535-6FE91E2BBAE7}" presName="rootText" presStyleLbl="node2" presStyleIdx="3" presStyleCnt="4" custLinFactX="-18757" custLinFactNeighborX="-100000" custLinFactNeighborY="51267">
        <dgm:presLayoutVars>
          <dgm:chPref val="3"/>
        </dgm:presLayoutVars>
      </dgm:prSet>
      <dgm:spPr/>
      <dgm:t>
        <a:bodyPr/>
        <a:lstStyle/>
        <a:p>
          <a:endParaRPr lang="en-GB"/>
        </a:p>
      </dgm:t>
    </dgm:pt>
    <dgm:pt modelId="{9BAD555D-7978-4BA5-BCCF-242C749ABC58}" type="pres">
      <dgm:prSet presAssocID="{9CA90E04-A358-42E5-B535-6FE91E2BBAE7}" presName="rootConnector" presStyleLbl="node2" presStyleIdx="3" presStyleCnt="4"/>
      <dgm:spPr/>
      <dgm:t>
        <a:bodyPr/>
        <a:lstStyle/>
        <a:p>
          <a:endParaRPr lang="en-GB"/>
        </a:p>
      </dgm:t>
    </dgm:pt>
    <dgm:pt modelId="{F253D936-8B62-429E-8607-A613D5D62CBC}" type="pres">
      <dgm:prSet presAssocID="{9CA90E04-A358-42E5-B535-6FE91E2BBAE7}" presName="hierChild4" presStyleCnt="0"/>
      <dgm:spPr/>
    </dgm:pt>
    <dgm:pt modelId="{58DCE071-9395-4ED0-8A91-398EDA9C2F37}" type="pres">
      <dgm:prSet presAssocID="{9CA90E04-A358-42E5-B535-6FE91E2BBAE7}" presName="hierChild5" presStyleCnt="0"/>
      <dgm:spPr/>
    </dgm:pt>
    <dgm:pt modelId="{55A40E90-68F7-46CD-B89E-6E6B9257A404}" type="pres">
      <dgm:prSet presAssocID="{7A9EA4D4-47B6-4F33-B9B3-F8546422822D}" presName="hierChild3" presStyleCnt="0"/>
      <dgm:spPr/>
    </dgm:pt>
  </dgm:ptLst>
  <dgm:cxnLst>
    <dgm:cxn modelId="{1DA6079B-2647-43A4-A368-E474B14F9C1C}" type="presOf" srcId="{7B79D5AB-E9B4-461D-B2A3-30B420BC85AB}" destId="{41F95BC7-1DAB-4B90-8CD8-C7BDB9E67CC6}" srcOrd="0" destOrd="0" presId="urn:microsoft.com/office/officeart/2005/8/layout/orgChart1"/>
    <dgm:cxn modelId="{4EC3643D-9484-4945-A5D2-B7C213EE8BE0}" srcId="{536B0440-6101-4436-AB6A-F80C8D0FD8F8}" destId="{E6D03397-A12A-4F7A-90EA-787F8872AAA1}" srcOrd="1" destOrd="0" parTransId="{C404F5A7-04FE-4BED-B6DB-268B0EEF9E0C}" sibTransId="{1F62B083-D591-4AB0-BDD5-8ADC8CDB5A5E}"/>
    <dgm:cxn modelId="{0996A03C-3530-4171-A1FA-926CB53B2C05}" type="presOf" srcId="{264420D1-2177-4CB7-BA65-FF9C04A56307}" destId="{8DDBE766-B0E3-4141-A66D-35C1C3649627}" srcOrd="0" destOrd="0" presId="urn:microsoft.com/office/officeart/2005/8/layout/orgChart1"/>
    <dgm:cxn modelId="{F571869A-D672-4B62-A9AB-30BD33223A7D}" type="presOf" srcId="{0A1049DA-AE9E-41EB-9DB2-E3CA22829542}" destId="{E15C9602-644C-4731-9F4D-0DA29DBE822A}" srcOrd="0" destOrd="0" presId="urn:microsoft.com/office/officeart/2005/8/layout/orgChart1"/>
    <dgm:cxn modelId="{25B76A4C-89EA-4808-BE8F-B1C59EEB2863}" type="presOf" srcId="{E6D03397-A12A-4F7A-90EA-787F8872AAA1}" destId="{621A41E8-CC42-4100-B0FA-33940C4C89E4}" srcOrd="1" destOrd="0" presId="urn:microsoft.com/office/officeart/2005/8/layout/orgChart1"/>
    <dgm:cxn modelId="{0FBA2B7C-167A-4B1B-8669-CAFD68118638}" type="presOf" srcId="{CB04A3BD-B6E8-4191-954E-6C046EAEB735}" destId="{A76CBD16-1C72-43DD-AE0E-67A18BF48C26}" srcOrd="1" destOrd="0" presId="urn:microsoft.com/office/officeart/2005/8/layout/orgChart1"/>
    <dgm:cxn modelId="{228C93FA-5B88-420F-837D-D3554E6054F3}" type="presOf" srcId="{3A808901-B891-46EE-98BE-1E3C7A0BA24E}" destId="{F6675004-1CF4-462E-A7B5-0B21825801D5}" srcOrd="0" destOrd="0" presId="urn:microsoft.com/office/officeart/2005/8/layout/orgChart1"/>
    <dgm:cxn modelId="{014521FC-31FA-42A9-AFA0-CA1821BD4B0F}" type="presOf" srcId="{7A9EA4D4-47B6-4F33-B9B3-F8546422822D}" destId="{D47D8AB7-AA31-42CB-9D6B-217992624BF1}" srcOrd="0" destOrd="0" presId="urn:microsoft.com/office/officeart/2005/8/layout/orgChart1"/>
    <dgm:cxn modelId="{56D0D1DB-3BF0-4890-81AF-9D62C800F1F0}" srcId="{FDCEAEB5-D4CA-4889-B65C-51775FDA222B}" destId="{0A1049DA-AE9E-41EB-9DB2-E3CA22829542}" srcOrd="1" destOrd="0" parTransId="{B760E56C-126F-4ED9-A8DC-B9A6FE2AC21F}" sibTransId="{6CE7B2B8-9AC6-4CFF-9D8F-31E5CB52A7C4}"/>
    <dgm:cxn modelId="{E629E5D0-246E-46C5-AD75-AA0CF8D66952}" type="presOf" srcId="{E6D03397-A12A-4F7A-90EA-787F8872AAA1}" destId="{13C75ABB-4FC0-4150-A286-06155E1A6FD7}" srcOrd="0" destOrd="0" presId="urn:microsoft.com/office/officeart/2005/8/layout/orgChart1"/>
    <dgm:cxn modelId="{8E02BFBE-E824-4175-A075-7277753CDE2A}" type="presOf" srcId="{B75301ED-1EA3-4578-BAFE-90C5CBD13DCF}" destId="{F6780067-5A67-45DC-B71B-2525ADB423BF}" srcOrd="0" destOrd="0" presId="urn:microsoft.com/office/officeart/2005/8/layout/orgChart1"/>
    <dgm:cxn modelId="{62EEDA86-0ACC-4809-98E9-680C71B01E6C}" type="presOf" srcId="{B75301ED-1EA3-4578-BAFE-90C5CBD13DCF}" destId="{36C0E4F5-2DB2-4CE4-8628-DBD70DF72CD8}" srcOrd="1" destOrd="0" presId="urn:microsoft.com/office/officeart/2005/8/layout/orgChart1"/>
    <dgm:cxn modelId="{C16250C5-8FE8-4442-BFAC-CD4EC0821F00}" srcId="{0A1049DA-AE9E-41EB-9DB2-E3CA22829542}" destId="{B75301ED-1EA3-4578-BAFE-90C5CBD13DCF}" srcOrd="0" destOrd="0" parTransId="{3A808901-B891-46EE-98BE-1E3C7A0BA24E}" sibTransId="{67885049-8AE4-4B94-99D1-CD0DBCDA0B43}"/>
    <dgm:cxn modelId="{88F9C56A-6EB8-48A8-8F1F-77E6A9D7AB89}" srcId="{536B0440-6101-4436-AB6A-F80C8D0FD8F8}" destId="{CB04A3BD-B6E8-4191-954E-6C046EAEB735}" srcOrd="0" destOrd="0" parTransId="{264420D1-2177-4CB7-BA65-FF9C04A56307}" sibTransId="{61E1B28C-F257-483C-B02C-553A34CDA8A2}"/>
    <dgm:cxn modelId="{B70DD2A1-33F1-4627-A4D3-24B107917611}" srcId="{FDCEAEB5-D4CA-4889-B65C-51775FDA222B}" destId="{536B0440-6101-4436-AB6A-F80C8D0FD8F8}" srcOrd="0" destOrd="0" parTransId="{9F4F9EF6-520E-4700-8ED5-3A0A0A682859}" sibTransId="{EC5C0689-B61E-466B-814A-10BB316ACA7A}"/>
    <dgm:cxn modelId="{6910EA3C-3E93-4541-86FB-1F9047B61308}" type="presOf" srcId="{CB04A3BD-B6E8-4191-954E-6C046EAEB735}" destId="{2C8C83E2-8075-44D6-899F-E6139CE4D480}" srcOrd="0" destOrd="0" presId="urn:microsoft.com/office/officeart/2005/8/layout/orgChart1"/>
    <dgm:cxn modelId="{1BE0A72F-963A-4EB2-B491-1BE862425E50}" srcId="{FDCEAEB5-D4CA-4889-B65C-51775FDA222B}" destId="{7A9EA4D4-47B6-4F33-B9B3-F8546422822D}" srcOrd="2" destOrd="0" parTransId="{7105EE25-EBB5-43C4-A0AE-4EFE4FA2E492}" sibTransId="{9243EFA8-489A-4866-8650-434654353F5F}"/>
    <dgm:cxn modelId="{3633627B-58BE-43B9-8164-77760F2FDF8E}" srcId="{7A9EA4D4-47B6-4F33-B9B3-F8546422822D}" destId="{9CA90E04-A358-42E5-B535-6FE91E2BBAE7}" srcOrd="0" destOrd="0" parTransId="{7B79D5AB-E9B4-461D-B2A3-30B420BC85AB}" sibTransId="{344EC2AB-D800-4EC8-AF2D-524D45734D2F}"/>
    <dgm:cxn modelId="{24790BBF-6DF4-46C6-8ABF-9D0988C67A80}" type="presOf" srcId="{536B0440-6101-4436-AB6A-F80C8D0FD8F8}" destId="{E3EEF3F7-4704-48C4-B1C7-AA4F4F64934E}" srcOrd="1" destOrd="0" presId="urn:microsoft.com/office/officeart/2005/8/layout/orgChart1"/>
    <dgm:cxn modelId="{BE4F8F95-4541-42B3-AFE5-5EE31FE0A8B9}" type="presOf" srcId="{536B0440-6101-4436-AB6A-F80C8D0FD8F8}" destId="{3256A213-6533-4DF8-8C40-BC272AF388DD}" srcOrd="0" destOrd="0" presId="urn:microsoft.com/office/officeart/2005/8/layout/orgChart1"/>
    <dgm:cxn modelId="{8CB5037F-3A6A-4630-AEF2-75AC0E3A4448}" type="presOf" srcId="{FDCEAEB5-D4CA-4889-B65C-51775FDA222B}" destId="{F8B16773-0E6E-453F-9B9E-6DF214C1A878}" srcOrd="0" destOrd="0" presId="urn:microsoft.com/office/officeart/2005/8/layout/orgChart1"/>
    <dgm:cxn modelId="{E7BF66B6-ACD7-4E1D-918D-26A04F76CD35}" type="presOf" srcId="{9CA90E04-A358-42E5-B535-6FE91E2BBAE7}" destId="{04B5B72A-C76A-42B7-BBD7-4BEA99D668E8}" srcOrd="0" destOrd="0" presId="urn:microsoft.com/office/officeart/2005/8/layout/orgChart1"/>
    <dgm:cxn modelId="{06D797F1-7D92-4897-B55F-E2F255DAEE75}" type="presOf" srcId="{9CA90E04-A358-42E5-B535-6FE91E2BBAE7}" destId="{9BAD555D-7978-4BA5-BCCF-242C749ABC58}" srcOrd="1" destOrd="0" presId="urn:microsoft.com/office/officeart/2005/8/layout/orgChart1"/>
    <dgm:cxn modelId="{70450733-6A4F-4A65-8CCB-9EE4EF0BA265}" type="presOf" srcId="{0A1049DA-AE9E-41EB-9DB2-E3CA22829542}" destId="{3B1AB62F-505E-438F-933B-9010A665A3C8}" srcOrd="1" destOrd="0" presId="urn:microsoft.com/office/officeart/2005/8/layout/orgChart1"/>
    <dgm:cxn modelId="{979B8744-9662-46D7-944F-D22F31E69D45}" type="presOf" srcId="{7A9EA4D4-47B6-4F33-B9B3-F8546422822D}" destId="{B6D19B99-25D8-4E78-9764-357B38172582}" srcOrd="1" destOrd="0" presId="urn:microsoft.com/office/officeart/2005/8/layout/orgChart1"/>
    <dgm:cxn modelId="{FF0D5472-F6AE-4F5B-AD80-0A718ED46B93}" type="presOf" srcId="{C404F5A7-04FE-4BED-B6DB-268B0EEF9E0C}" destId="{96E83854-63CE-4966-9E36-3F2374D8F516}" srcOrd="0" destOrd="0" presId="urn:microsoft.com/office/officeart/2005/8/layout/orgChart1"/>
    <dgm:cxn modelId="{75E89795-16EF-452A-8742-A5DE3DDDFCDD}" type="presParOf" srcId="{F8B16773-0E6E-453F-9B9E-6DF214C1A878}" destId="{32CFA039-4260-45EB-BA58-2EC607CDD20F}" srcOrd="0" destOrd="0" presId="urn:microsoft.com/office/officeart/2005/8/layout/orgChart1"/>
    <dgm:cxn modelId="{A205AF8D-1766-48B6-9E03-8B1167890128}" type="presParOf" srcId="{32CFA039-4260-45EB-BA58-2EC607CDD20F}" destId="{2F13C31C-4DF1-4F8B-9420-2FFC3CF414E0}" srcOrd="0" destOrd="0" presId="urn:microsoft.com/office/officeart/2005/8/layout/orgChart1"/>
    <dgm:cxn modelId="{339211AA-E773-4BA7-AC62-C49762F2DBD1}" type="presParOf" srcId="{2F13C31C-4DF1-4F8B-9420-2FFC3CF414E0}" destId="{3256A213-6533-4DF8-8C40-BC272AF388DD}" srcOrd="0" destOrd="0" presId="urn:microsoft.com/office/officeart/2005/8/layout/orgChart1"/>
    <dgm:cxn modelId="{A998FA39-14BF-47CE-8E81-4A2585082C30}" type="presParOf" srcId="{2F13C31C-4DF1-4F8B-9420-2FFC3CF414E0}" destId="{E3EEF3F7-4704-48C4-B1C7-AA4F4F64934E}" srcOrd="1" destOrd="0" presId="urn:microsoft.com/office/officeart/2005/8/layout/orgChart1"/>
    <dgm:cxn modelId="{9E9EB89C-4ED2-48E0-8F17-52A98C0B4992}" type="presParOf" srcId="{32CFA039-4260-45EB-BA58-2EC607CDD20F}" destId="{636A3639-5C10-4002-A472-C68345C2B3D6}" srcOrd="1" destOrd="0" presId="urn:microsoft.com/office/officeart/2005/8/layout/orgChart1"/>
    <dgm:cxn modelId="{F77A66B5-186A-4EBC-8285-145A893AAA7B}" type="presParOf" srcId="{636A3639-5C10-4002-A472-C68345C2B3D6}" destId="{8DDBE766-B0E3-4141-A66D-35C1C3649627}" srcOrd="0" destOrd="0" presId="urn:microsoft.com/office/officeart/2005/8/layout/orgChart1"/>
    <dgm:cxn modelId="{6F45ADC6-B9A1-4D1D-B033-8A5C76651168}" type="presParOf" srcId="{636A3639-5C10-4002-A472-C68345C2B3D6}" destId="{9DB25D46-70D8-4258-8A6E-1A84DE4C923A}" srcOrd="1" destOrd="0" presId="urn:microsoft.com/office/officeart/2005/8/layout/orgChart1"/>
    <dgm:cxn modelId="{5EE2DAC1-ADAF-46E3-ABC8-094B0031F27A}" type="presParOf" srcId="{9DB25D46-70D8-4258-8A6E-1A84DE4C923A}" destId="{BE158360-8FBD-4A23-88AD-6505D509283F}" srcOrd="0" destOrd="0" presId="urn:microsoft.com/office/officeart/2005/8/layout/orgChart1"/>
    <dgm:cxn modelId="{5BD68667-8305-4AD2-A6B6-E3F9E14D6ED8}" type="presParOf" srcId="{BE158360-8FBD-4A23-88AD-6505D509283F}" destId="{2C8C83E2-8075-44D6-899F-E6139CE4D480}" srcOrd="0" destOrd="0" presId="urn:microsoft.com/office/officeart/2005/8/layout/orgChart1"/>
    <dgm:cxn modelId="{0343A096-3354-4C8B-A7B7-443EEC108C28}" type="presParOf" srcId="{BE158360-8FBD-4A23-88AD-6505D509283F}" destId="{A76CBD16-1C72-43DD-AE0E-67A18BF48C26}" srcOrd="1" destOrd="0" presId="urn:microsoft.com/office/officeart/2005/8/layout/orgChart1"/>
    <dgm:cxn modelId="{4B9410EA-86CF-4CD1-8156-B508FE898359}" type="presParOf" srcId="{9DB25D46-70D8-4258-8A6E-1A84DE4C923A}" destId="{3E636E68-31B5-4878-A62D-CAF1D9D7BCEF}" srcOrd="1" destOrd="0" presId="urn:microsoft.com/office/officeart/2005/8/layout/orgChart1"/>
    <dgm:cxn modelId="{514B6F73-9606-41D5-B01A-05F841DD96E5}" type="presParOf" srcId="{9DB25D46-70D8-4258-8A6E-1A84DE4C923A}" destId="{AFFADCE1-7D5F-451E-8027-2B361C5BDC45}" srcOrd="2" destOrd="0" presId="urn:microsoft.com/office/officeart/2005/8/layout/orgChart1"/>
    <dgm:cxn modelId="{3C8743E8-681D-4A3B-9E87-BE89EE1FCBED}" type="presParOf" srcId="{636A3639-5C10-4002-A472-C68345C2B3D6}" destId="{96E83854-63CE-4966-9E36-3F2374D8F516}" srcOrd="2" destOrd="0" presId="urn:microsoft.com/office/officeart/2005/8/layout/orgChart1"/>
    <dgm:cxn modelId="{F9A95D0E-D3C6-46A3-A76C-705E78DB1CBC}" type="presParOf" srcId="{636A3639-5C10-4002-A472-C68345C2B3D6}" destId="{D79CA8F4-8F2F-47FE-AA4D-AF6BEF9AFC46}" srcOrd="3" destOrd="0" presId="urn:microsoft.com/office/officeart/2005/8/layout/orgChart1"/>
    <dgm:cxn modelId="{28317601-6671-4DCE-8AD6-BEA8CF14F9F2}" type="presParOf" srcId="{D79CA8F4-8F2F-47FE-AA4D-AF6BEF9AFC46}" destId="{F4058CD8-48AB-43E2-A758-FA58C4B35895}" srcOrd="0" destOrd="0" presId="urn:microsoft.com/office/officeart/2005/8/layout/orgChart1"/>
    <dgm:cxn modelId="{15CEDD92-6447-4EE0-A8D7-08335582BD13}" type="presParOf" srcId="{F4058CD8-48AB-43E2-A758-FA58C4B35895}" destId="{13C75ABB-4FC0-4150-A286-06155E1A6FD7}" srcOrd="0" destOrd="0" presId="urn:microsoft.com/office/officeart/2005/8/layout/orgChart1"/>
    <dgm:cxn modelId="{D9555148-9D22-41C6-B702-38208C679D69}" type="presParOf" srcId="{F4058CD8-48AB-43E2-A758-FA58C4B35895}" destId="{621A41E8-CC42-4100-B0FA-33940C4C89E4}" srcOrd="1" destOrd="0" presId="urn:microsoft.com/office/officeart/2005/8/layout/orgChart1"/>
    <dgm:cxn modelId="{235AA5E9-5DB6-4DE4-95D2-C447FD0584D9}" type="presParOf" srcId="{D79CA8F4-8F2F-47FE-AA4D-AF6BEF9AFC46}" destId="{97DA1FCE-0D52-49F7-96E9-7DD6F573624F}" srcOrd="1" destOrd="0" presId="urn:microsoft.com/office/officeart/2005/8/layout/orgChart1"/>
    <dgm:cxn modelId="{96551A88-88D2-4156-8BCC-FB384C216CB9}" type="presParOf" srcId="{D79CA8F4-8F2F-47FE-AA4D-AF6BEF9AFC46}" destId="{3AD92589-0992-4C81-A457-D0AF6720F608}" srcOrd="2" destOrd="0" presId="urn:microsoft.com/office/officeart/2005/8/layout/orgChart1"/>
    <dgm:cxn modelId="{5448A462-C4B0-4873-9245-B9A35DB0049F}" type="presParOf" srcId="{32CFA039-4260-45EB-BA58-2EC607CDD20F}" destId="{B9FB50F0-5E91-4CA4-81E7-838A3C16CC92}" srcOrd="2" destOrd="0" presId="urn:microsoft.com/office/officeart/2005/8/layout/orgChart1"/>
    <dgm:cxn modelId="{2901063F-A2B6-439D-A67D-51B861ADB4C1}" type="presParOf" srcId="{F8B16773-0E6E-453F-9B9E-6DF214C1A878}" destId="{4E63D923-7563-4F79-82E6-5D1BACCE099D}" srcOrd="1" destOrd="0" presId="urn:microsoft.com/office/officeart/2005/8/layout/orgChart1"/>
    <dgm:cxn modelId="{72D02DF9-2DDF-4388-AF2B-A1079B7F27B0}" type="presParOf" srcId="{4E63D923-7563-4F79-82E6-5D1BACCE099D}" destId="{C7C15BD9-9E8C-4F85-ABE5-8F81F6BE7434}" srcOrd="0" destOrd="0" presId="urn:microsoft.com/office/officeart/2005/8/layout/orgChart1"/>
    <dgm:cxn modelId="{DB8F60BA-3D84-4A18-A002-61EB81B3B410}" type="presParOf" srcId="{C7C15BD9-9E8C-4F85-ABE5-8F81F6BE7434}" destId="{E15C9602-644C-4731-9F4D-0DA29DBE822A}" srcOrd="0" destOrd="0" presId="urn:microsoft.com/office/officeart/2005/8/layout/orgChart1"/>
    <dgm:cxn modelId="{F7853EEB-39E4-44AA-A3D1-8E30A31BD673}" type="presParOf" srcId="{C7C15BD9-9E8C-4F85-ABE5-8F81F6BE7434}" destId="{3B1AB62F-505E-438F-933B-9010A665A3C8}" srcOrd="1" destOrd="0" presId="urn:microsoft.com/office/officeart/2005/8/layout/orgChart1"/>
    <dgm:cxn modelId="{508A3F54-3F88-462D-A8AC-199B4E344C8F}" type="presParOf" srcId="{4E63D923-7563-4F79-82E6-5D1BACCE099D}" destId="{E887D436-9C9C-44B3-97E0-E33C99842689}" srcOrd="1" destOrd="0" presId="urn:microsoft.com/office/officeart/2005/8/layout/orgChart1"/>
    <dgm:cxn modelId="{585561D0-5ACA-4073-B425-7BC9874560C2}" type="presParOf" srcId="{E887D436-9C9C-44B3-97E0-E33C99842689}" destId="{F6675004-1CF4-462E-A7B5-0B21825801D5}" srcOrd="0" destOrd="0" presId="urn:microsoft.com/office/officeart/2005/8/layout/orgChart1"/>
    <dgm:cxn modelId="{3BFF36F6-C6CF-4750-8F78-7AED8CC6CFCF}" type="presParOf" srcId="{E887D436-9C9C-44B3-97E0-E33C99842689}" destId="{58B34955-4BB7-45B4-92DA-A85C98030E85}" srcOrd="1" destOrd="0" presId="urn:microsoft.com/office/officeart/2005/8/layout/orgChart1"/>
    <dgm:cxn modelId="{A83D5EB0-243B-410D-80D0-E83B62E20DE0}" type="presParOf" srcId="{58B34955-4BB7-45B4-92DA-A85C98030E85}" destId="{026DA252-B81B-425F-BC4A-23CA9142A2F2}" srcOrd="0" destOrd="0" presId="urn:microsoft.com/office/officeart/2005/8/layout/orgChart1"/>
    <dgm:cxn modelId="{28042579-0894-4331-90E4-73833EC2AD10}" type="presParOf" srcId="{026DA252-B81B-425F-BC4A-23CA9142A2F2}" destId="{F6780067-5A67-45DC-B71B-2525ADB423BF}" srcOrd="0" destOrd="0" presId="urn:microsoft.com/office/officeart/2005/8/layout/orgChart1"/>
    <dgm:cxn modelId="{111719EA-5548-4F48-911B-52A33A55F6E5}" type="presParOf" srcId="{026DA252-B81B-425F-BC4A-23CA9142A2F2}" destId="{36C0E4F5-2DB2-4CE4-8628-DBD70DF72CD8}" srcOrd="1" destOrd="0" presId="urn:microsoft.com/office/officeart/2005/8/layout/orgChart1"/>
    <dgm:cxn modelId="{9578E28A-1D16-44C8-860A-E315C8FD3C28}" type="presParOf" srcId="{58B34955-4BB7-45B4-92DA-A85C98030E85}" destId="{C4F104DD-ADD9-4097-97FA-B37C6E6413AD}" srcOrd="1" destOrd="0" presId="urn:microsoft.com/office/officeart/2005/8/layout/orgChart1"/>
    <dgm:cxn modelId="{8DC0D86E-24EA-4111-B613-FD20E0C8D39B}" type="presParOf" srcId="{58B34955-4BB7-45B4-92DA-A85C98030E85}" destId="{D7BB4A3B-6661-4911-A80C-B159B200E61B}" srcOrd="2" destOrd="0" presId="urn:microsoft.com/office/officeart/2005/8/layout/orgChart1"/>
    <dgm:cxn modelId="{0C90440C-2658-4064-B926-DE78650F752A}" type="presParOf" srcId="{4E63D923-7563-4F79-82E6-5D1BACCE099D}" destId="{1BC98554-7BFB-4CE3-A5A1-2446C69496AC}" srcOrd="2" destOrd="0" presId="urn:microsoft.com/office/officeart/2005/8/layout/orgChart1"/>
    <dgm:cxn modelId="{1165B487-0ED1-40BF-997E-1E39E18782BF}" type="presParOf" srcId="{F8B16773-0E6E-453F-9B9E-6DF214C1A878}" destId="{4F3DD556-D1E1-4D1D-8C1F-CAB6FACD54F7}" srcOrd="2" destOrd="0" presId="urn:microsoft.com/office/officeart/2005/8/layout/orgChart1"/>
    <dgm:cxn modelId="{4952F9E6-AF77-44FC-AA41-3F0BCF4EF6DF}" type="presParOf" srcId="{4F3DD556-D1E1-4D1D-8C1F-CAB6FACD54F7}" destId="{0CC1F149-3BA6-4E95-868F-AE7CAF1F0FD0}" srcOrd="0" destOrd="0" presId="urn:microsoft.com/office/officeart/2005/8/layout/orgChart1"/>
    <dgm:cxn modelId="{C22D8A18-E4EC-4986-95C0-C365DE35026F}" type="presParOf" srcId="{0CC1F149-3BA6-4E95-868F-AE7CAF1F0FD0}" destId="{D47D8AB7-AA31-42CB-9D6B-217992624BF1}" srcOrd="0" destOrd="0" presId="urn:microsoft.com/office/officeart/2005/8/layout/orgChart1"/>
    <dgm:cxn modelId="{596C4DC0-B4E9-4B2F-9E00-C9BEF6DF6C63}" type="presParOf" srcId="{0CC1F149-3BA6-4E95-868F-AE7CAF1F0FD0}" destId="{B6D19B99-25D8-4E78-9764-357B38172582}" srcOrd="1" destOrd="0" presId="urn:microsoft.com/office/officeart/2005/8/layout/orgChart1"/>
    <dgm:cxn modelId="{7D7BDB67-03EB-4CB7-AA67-B44FB98D75AA}" type="presParOf" srcId="{4F3DD556-D1E1-4D1D-8C1F-CAB6FACD54F7}" destId="{20807C1A-2C06-4848-82E1-F3566988CBBF}" srcOrd="1" destOrd="0" presId="urn:microsoft.com/office/officeart/2005/8/layout/orgChart1"/>
    <dgm:cxn modelId="{B7FE815B-C39A-49F6-AE1C-50B6D0F47FF3}" type="presParOf" srcId="{20807C1A-2C06-4848-82E1-F3566988CBBF}" destId="{41F95BC7-1DAB-4B90-8CD8-C7BDB9E67CC6}" srcOrd="0" destOrd="0" presId="urn:microsoft.com/office/officeart/2005/8/layout/orgChart1"/>
    <dgm:cxn modelId="{C305CBF9-3311-4375-904A-B702B61EB028}" type="presParOf" srcId="{20807C1A-2C06-4848-82E1-F3566988CBBF}" destId="{0045047C-3683-4A93-BC02-5885C7AA74FA}" srcOrd="1" destOrd="0" presId="urn:microsoft.com/office/officeart/2005/8/layout/orgChart1"/>
    <dgm:cxn modelId="{6FA6BEF1-CC98-4E2A-918B-DE8E65C1BA6B}" type="presParOf" srcId="{0045047C-3683-4A93-BC02-5885C7AA74FA}" destId="{5F434FD3-6D60-498D-8B35-25EF8B1751FF}" srcOrd="0" destOrd="0" presId="urn:microsoft.com/office/officeart/2005/8/layout/orgChart1"/>
    <dgm:cxn modelId="{4EC82AE3-B83E-4E70-A25F-A807A1F212EE}" type="presParOf" srcId="{5F434FD3-6D60-498D-8B35-25EF8B1751FF}" destId="{04B5B72A-C76A-42B7-BBD7-4BEA99D668E8}" srcOrd="0" destOrd="0" presId="urn:microsoft.com/office/officeart/2005/8/layout/orgChart1"/>
    <dgm:cxn modelId="{FC6A0CA1-903D-4122-932B-064EAC4FCF04}" type="presParOf" srcId="{5F434FD3-6D60-498D-8B35-25EF8B1751FF}" destId="{9BAD555D-7978-4BA5-BCCF-242C749ABC58}" srcOrd="1" destOrd="0" presId="urn:microsoft.com/office/officeart/2005/8/layout/orgChart1"/>
    <dgm:cxn modelId="{149D0F7C-35DA-4D80-9A37-8403A2E2C711}" type="presParOf" srcId="{0045047C-3683-4A93-BC02-5885C7AA74FA}" destId="{F253D936-8B62-429E-8607-A613D5D62CBC}" srcOrd="1" destOrd="0" presId="urn:microsoft.com/office/officeart/2005/8/layout/orgChart1"/>
    <dgm:cxn modelId="{B0010DE1-6DF9-4B40-974D-C3B483D2F53C}" type="presParOf" srcId="{0045047C-3683-4A93-BC02-5885C7AA74FA}" destId="{58DCE071-9395-4ED0-8A91-398EDA9C2F37}" srcOrd="2" destOrd="0" presId="urn:microsoft.com/office/officeart/2005/8/layout/orgChart1"/>
    <dgm:cxn modelId="{8CBA500C-3580-4E6E-9143-C22CAD53B79E}" type="presParOf" srcId="{4F3DD556-D1E1-4D1D-8C1F-CAB6FACD54F7}" destId="{55A40E90-68F7-46CD-B89E-6E6B9257A404}" srcOrd="2" destOrd="0" presId="urn:microsoft.com/office/officeart/2005/8/layout/orgChart1"/>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6E91A2-42D3-46B8-ACF4-26D73C5E641C}" type="doc">
      <dgm:prSet loTypeId="urn:microsoft.com/office/officeart/2005/8/layout/orgChart1" loCatId="hierarchy" qsTypeId="urn:microsoft.com/office/officeart/2005/8/quickstyle/simple1" qsCatId="simple" csTypeId="urn:microsoft.com/office/officeart/2005/8/colors/colorful1" csCatId="colorful" phldr="1"/>
      <dgm:spPr/>
      <dgm:t>
        <a:bodyPr/>
        <a:lstStyle/>
        <a:p>
          <a:endParaRPr lang="en-GB"/>
        </a:p>
      </dgm:t>
    </dgm:pt>
    <dgm:pt modelId="{EABDD5AB-38B1-418C-AA7D-B62636575F0F}">
      <dgm:prSet phldrT="[Text]"/>
      <dgm:spPr/>
      <dgm:t>
        <a:bodyPr/>
        <a:lstStyle/>
        <a:p>
          <a:r>
            <a:rPr lang="en-GB" dirty="0" smtClean="0"/>
            <a:t>The Führer</a:t>
          </a:r>
          <a:endParaRPr lang="en-GB" dirty="0"/>
        </a:p>
      </dgm:t>
    </dgm:pt>
    <dgm:pt modelId="{0BB04E02-AC4F-434F-B0C7-05DEC5D5FAFA}" type="parTrans" cxnId="{75E907C6-77DF-4179-BFD8-C02A89A3AC7B}">
      <dgm:prSet/>
      <dgm:spPr/>
      <dgm:t>
        <a:bodyPr/>
        <a:lstStyle/>
        <a:p>
          <a:endParaRPr lang="en-GB"/>
        </a:p>
      </dgm:t>
    </dgm:pt>
    <dgm:pt modelId="{E3470391-C93E-49C0-B17A-09C3E1EBA324}" type="sibTrans" cxnId="{75E907C6-77DF-4179-BFD8-C02A89A3AC7B}">
      <dgm:prSet/>
      <dgm:spPr/>
      <dgm:t>
        <a:bodyPr/>
        <a:lstStyle/>
        <a:p>
          <a:endParaRPr lang="en-GB"/>
        </a:p>
      </dgm:t>
    </dgm:pt>
    <dgm:pt modelId="{57EA1985-8BAB-4969-8A97-09FD025AD317}">
      <dgm:prSet phldrT="[Text]"/>
      <dgm:spPr/>
      <dgm:t>
        <a:bodyPr/>
        <a:lstStyle/>
        <a:p>
          <a:r>
            <a:rPr lang="en-GB" dirty="0" smtClean="0"/>
            <a:t>Foreign Policy</a:t>
          </a:r>
          <a:endParaRPr lang="en-GB" dirty="0"/>
        </a:p>
      </dgm:t>
    </dgm:pt>
    <dgm:pt modelId="{B608BC15-0C5D-4088-BA9C-EB5693A24DFF}" type="parTrans" cxnId="{B2FB63AB-E33A-4C9D-9BC6-9F1246F60E19}">
      <dgm:prSet/>
      <dgm:spPr/>
      <dgm:t>
        <a:bodyPr/>
        <a:lstStyle/>
        <a:p>
          <a:endParaRPr lang="en-GB" dirty="0"/>
        </a:p>
      </dgm:t>
    </dgm:pt>
    <dgm:pt modelId="{A9888548-44CB-4579-8BC2-9400632D6299}" type="sibTrans" cxnId="{B2FB63AB-E33A-4C9D-9BC6-9F1246F60E19}">
      <dgm:prSet/>
      <dgm:spPr/>
      <dgm:t>
        <a:bodyPr/>
        <a:lstStyle/>
        <a:p>
          <a:endParaRPr lang="en-GB"/>
        </a:p>
      </dgm:t>
    </dgm:pt>
    <dgm:pt modelId="{43331B0E-F917-4480-88DB-B3B4D8BF7FE0}">
      <dgm:prSet phldrT="[Text]"/>
      <dgm:spPr/>
      <dgm:t>
        <a:bodyPr/>
        <a:lstStyle/>
        <a:p>
          <a:r>
            <a:rPr lang="en-GB" dirty="0" smtClean="0"/>
            <a:t>The Police State</a:t>
          </a:r>
          <a:endParaRPr lang="en-GB" dirty="0"/>
        </a:p>
      </dgm:t>
    </dgm:pt>
    <dgm:pt modelId="{B7A5235D-FDC1-4714-AC2F-685F22947A15}" type="parTrans" cxnId="{D871C161-8C9A-49D2-B88E-089921CDEADA}">
      <dgm:prSet/>
      <dgm:spPr/>
      <dgm:t>
        <a:bodyPr/>
        <a:lstStyle/>
        <a:p>
          <a:endParaRPr lang="en-GB" dirty="0"/>
        </a:p>
      </dgm:t>
    </dgm:pt>
    <dgm:pt modelId="{2417D009-2A28-409D-80E3-D5EE0E40F825}" type="sibTrans" cxnId="{D871C161-8C9A-49D2-B88E-089921CDEADA}">
      <dgm:prSet/>
      <dgm:spPr/>
      <dgm:t>
        <a:bodyPr/>
        <a:lstStyle/>
        <a:p>
          <a:endParaRPr lang="en-GB"/>
        </a:p>
      </dgm:t>
    </dgm:pt>
    <dgm:pt modelId="{F8947DEC-612E-42DD-B0F6-13B8D480E5C5}">
      <dgm:prSet phldrT="[Text]"/>
      <dgm:spPr/>
      <dgm:t>
        <a:bodyPr/>
        <a:lstStyle/>
        <a:p>
          <a:r>
            <a:rPr lang="en-GB" dirty="0" smtClean="0"/>
            <a:t>Propaganda</a:t>
          </a:r>
          <a:endParaRPr lang="en-GB" dirty="0"/>
        </a:p>
      </dgm:t>
    </dgm:pt>
    <dgm:pt modelId="{5D7AEB55-B9B8-4FC9-91FF-739DC6A528B5}" type="parTrans" cxnId="{CF9D0B64-0E78-40CC-9BBE-8F4E7ABA3C30}">
      <dgm:prSet/>
      <dgm:spPr/>
      <dgm:t>
        <a:bodyPr/>
        <a:lstStyle/>
        <a:p>
          <a:endParaRPr lang="en-GB" dirty="0"/>
        </a:p>
      </dgm:t>
    </dgm:pt>
    <dgm:pt modelId="{DB38D074-2BA8-4A25-A95E-C54AFFB847A1}" type="sibTrans" cxnId="{CF9D0B64-0E78-40CC-9BBE-8F4E7ABA3C30}">
      <dgm:prSet/>
      <dgm:spPr/>
      <dgm:t>
        <a:bodyPr/>
        <a:lstStyle/>
        <a:p>
          <a:endParaRPr lang="en-GB"/>
        </a:p>
      </dgm:t>
    </dgm:pt>
    <dgm:pt modelId="{E8106322-A6B2-4A46-B7C1-CD02E2908ACE}">
      <dgm:prSet phldrT="[Text]"/>
      <dgm:spPr/>
      <dgm:t>
        <a:bodyPr/>
        <a:lstStyle/>
        <a:p>
          <a:r>
            <a:rPr lang="en-GB" dirty="0" smtClean="0"/>
            <a:t>Economy</a:t>
          </a:r>
          <a:endParaRPr lang="en-GB" dirty="0"/>
        </a:p>
      </dgm:t>
    </dgm:pt>
    <dgm:pt modelId="{B51AD83F-BA60-4C7D-A1A5-8D50EE008B09}" type="parTrans" cxnId="{493D91F6-1E69-431F-9943-445BA94A571D}">
      <dgm:prSet/>
      <dgm:spPr/>
      <dgm:t>
        <a:bodyPr/>
        <a:lstStyle/>
        <a:p>
          <a:endParaRPr lang="en-GB" dirty="0"/>
        </a:p>
      </dgm:t>
    </dgm:pt>
    <dgm:pt modelId="{67D82872-F377-4B4F-95E8-3F9B0D4EE67B}" type="sibTrans" cxnId="{493D91F6-1E69-431F-9943-445BA94A571D}">
      <dgm:prSet/>
      <dgm:spPr/>
      <dgm:t>
        <a:bodyPr/>
        <a:lstStyle/>
        <a:p>
          <a:endParaRPr lang="en-GB"/>
        </a:p>
      </dgm:t>
    </dgm:pt>
    <dgm:pt modelId="{5FC41400-D89B-4F8B-BD42-9BB0544E4271}">
      <dgm:prSet phldrT="[Text]"/>
      <dgm:spPr/>
      <dgm:t>
        <a:bodyPr/>
        <a:lstStyle/>
        <a:p>
          <a:r>
            <a:rPr lang="en-GB" dirty="0" smtClean="0"/>
            <a:t>Education</a:t>
          </a:r>
          <a:endParaRPr lang="en-GB" dirty="0"/>
        </a:p>
      </dgm:t>
    </dgm:pt>
    <dgm:pt modelId="{432DB0CB-C015-4844-B083-6D804B9C6CD5}" type="parTrans" cxnId="{27214377-95B8-4EAE-A0F7-B6EC1130E643}">
      <dgm:prSet/>
      <dgm:spPr/>
      <dgm:t>
        <a:bodyPr/>
        <a:lstStyle/>
        <a:p>
          <a:endParaRPr lang="en-GB" dirty="0"/>
        </a:p>
      </dgm:t>
    </dgm:pt>
    <dgm:pt modelId="{3A5F7AE9-D274-4945-9806-637BD5A3C6E0}" type="sibTrans" cxnId="{27214377-95B8-4EAE-A0F7-B6EC1130E643}">
      <dgm:prSet/>
      <dgm:spPr/>
      <dgm:t>
        <a:bodyPr/>
        <a:lstStyle/>
        <a:p>
          <a:endParaRPr lang="en-GB"/>
        </a:p>
      </dgm:t>
    </dgm:pt>
    <dgm:pt modelId="{4DC9C987-B5F9-493B-8A30-59C9AD565E73}">
      <dgm:prSet phldrT="[Text]"/>
      <dgm:spPr/>
      <dgm:t>
        <a:bodyPr/>
        <a:lstStyle/>
        <a:p>
          <a:r>
            <a:rPr lang="en-GB" dirty="0" smtClean="0"/>
            <a:t>The Treaty of Versailles was broken</a:t>
          </a:r>
          <a:endParaRPr lang="en-GB" dirty="0"/>
        </a:p>
      </dgm:t>
    </dgm:pt>
    <dgm:pt modelId="{190191F3-2B55-4695-A3E2-B1593DF1FCB0}" type="parTrans" cxnId="{597197E4-5FAF-4906-BC5E-DC0040F550CB}">
      <dgm:prSet/>
      <dgm:spPr/>
      <dgm:t>
        <a:bodyPr/>
        <a:lstStyle/>
        <a:p>
          <a:endParaRPr lang="en-GB" dirty="0"/>
        </a:p>
      </dgm:t>
    </dgm:pt>
    <dgm:pt modelId="{19D1C42F-6B71-4618-A715-48F861268BD5}" type="sibTrans" cxnId="{597197E4-5FAF-4906-BC5E-DC0040F550CB}">
      <dgm:prSet/>
      <dgm:spPr/>
      <dgm:t>
        <a:bodyPr/>
        <a:lstStyle/>
        <a:p>
          <a:endParaRPr lang="en-GB"/>
        </a:p>
      </dgm:t>
    </dgm:pt>
    <dgm:pt modelId="{3D10A477-D227-4506-8FF0-F99E80D77B81}">
      <dgm:prSet phldrT="[Text]"/>
      <dgm:spPr/>
      <dgm:t>
        <a:bodyPr/>
        <a:lstStyle/>
        <a:p>
          <a:r>
            <a:rPr lang="en-GB" dirty="0" smtClean="0"/>
            <a:t>The Gestapo and SS arrested opponents of the Nazis</a:t>
          </a:r>
          <a:endParaRPr lang="en-GB" dirty="0"/>
        </a:p>
      </dgm:t>
    </dgm:pt>
    <dgm:pt modelId="{6912034D-FFC0-403D-9A63-86DE2D735EF6}" type="parTrans" cxnId="{9B8FBB4C-3F28-4FC5-ACE4-88339683574E}">
      <dgm:prSet/>
      <dgm:spPr/>
      <dgm:t>
        <a:bodyPr/>
        <a:lstStyle/>
        <a:p>
          <a:endParaRPr lang="en-GB" dirty="0"/>
        </a:p>
      </dgm:t>
    </dgm:pt>
    <dgm:pt modelId="{F4FDE807-CBE5-48F8-9531-5A9BD8DCAA06}" type="sibTrans" cxnId="{9B8FBB4C-3F28-4FC5-ACE4-88339683574E}">
      <dgm:prSet/>
      <dgm:spPr/>
      <dgm:t>
        <a:bodyPr/>
        <a:lstStyle/>
        <a:p>
          <a:endParaRPr lang="en-GB"/>
        </a:p>
      </dgm:t>
    </dgm:pt>
    <dgm:pt modelId="{DD425A29-C4D4-423F-BAB8-40254D0DB3E0}">
      <dgm:prSet phldrT="[Text]"/>
      <dgm:spPr/>
      <dgm:t>
        <a:bodyPr/>
        <a:lstStyle/>
        <a:p>
          <a:r>
            <a:rPr lang="en-GB" dirty="0" smtClean="0"/>
            <a:t>Nazi ideas were presented in a few simple slogans</a:t>
          </a:r>
          <a:endParaRPr lang="en-GB" dirty="0"/>
        </a:p>
      </dgm:t>
    </dgm:pt>
    <dgm:pt modelId="{A72BFEC7-FAE5-4689-9C94-043B6FB8C1E4}" type="parTrans" cxnId="{3014D254-7453-4C7D-BBDE-F27080C8A229}">
      <dgm:prSet/>
      <dgm:spPr/>
      <dgm:t>
        <a:bodyPr/>
        <a:lstStyle/>
        <a:p>
          <a:endParaRPr lang="en-GB" dirty="0"/>
        </a:p>
      </dgm:t>
    </dgm:pt>
    <dgm:pt modelId="{32F177D3-D0C8-4943-B749-C7846AE13286}" type="sibTrans" cxnId="{3014D254-7453-4C7D-BBDE-F27080C8A229}">
      <dgm:prSet/>
      <dgm:spPr/>
      <dgm:t>
        <a:bodyPr/>
        <a:lstStyle/>
        <a:p>
          <a:endParaRPr lang="en-GB"/>
        </a:p>
      </dgm:t>
    </dgm:pt>
    <dgm:pt modelId="{D4C2B1DE-796A-48F2-A143-4D499DD56930}">
      <dgm:prSet phldrT="[Text]"/>
      <dgm:spPr/>
      <dgm:t>
        <a:bodyPr/>
        <a:lstStyle/>
        <a:p>
          <a:r>
            <a:rPr lang="en-GB" dirty="0" smtClean="0"/>
            <a:t>Jobs were created by building motorways and public buildings</a:t>
          </a:r>
          <a:endParaRPr lang="en-GB" dirty="0"/>
        </a:p>
      </dgm:t>
    </dgm:pt>
    <dgm:pt modelId="{66B2BCF6-947A-471E-B077-2E21DDE9BC73}" type="parTrans" cxnId="{77ACE81F-CBFC-49B1-91A1-B735F2B4FC3A}">
      <dgm:prSet/>
      <dgm:spPr/>
      <dgm:t>
        <a:bodyPr/>
        <a:lstStyle/>
        <a:p>
          <a:endParaRPr lang="en-GB" dirty="0"/>
        </a:p>
      </dgm:t>
    </dgm:pt>
    <dgm:pt modelId="{5E81CEA9-A64A-452B-B4E5-D5D285F0F486}" type="sibTrans" cxnId="{77ACE81F-CBFC-49B1-91A1-B735F2B4FC3A}">
      <dgm:prSet/>
      <dgm:spPr/>
      <dgm:t>
        <a:bodyPr/>
        <a:lstStyle/>
        <a:p>
          <a:endParaRPr lang="en-GB"/>
        </a:p>
      </dgm:t>
    </dgm:pt>
    <dgm:pt modelId="{632F5814-FCD3-4EB8-AA73-EC86DC0FC46C}">
      <dgm:prSet phldrT="[Text]"/>
      <dgm:spPr/>
      <dgm:t>
        <a:bodyPr/>
        <a:lstStyle/>
        <a:p>
          <a:r>
            <a:rPr lang="en-GB" dirty="0" smtClean="0"/>
            <a:t>Success after success was won at little cost</a:t>
          </a:r>
          <a:endParaRPr lang="en-GB" dirty="0"/>
        </a:p>
      </dgm:t>
    </dgm:pt>
    <dgm:pt modelId="{62C1DBE0-B45A-4F64-94BB-2F348EFA7F51}" type="parTrans" cxnId="{93EF7ACD-CC6C-4050-A418-F728538058A7}">
      <dgm:prSet/>
      <dgm:spPr/>
      <dgm:t>
        <a:bodyPr/>
        <a:lstStyle/>
        <a:p>
          <a:endParaRPr lang="en-GB" dirty="0"/>
        </a:p>
      </dgm:t>
    </dgm:pt>
    <dgm:pt modelId="{4CF98839-29D7-465B-ACDD-B539377D5D6D}" type="sibTrans" cxnId="{93EF7ACD-CC6C-4050-A418-F728538058A7}">
      <dgm:prSet/>
      <dgm:spPr/>
      <dgm:t>
        <a:bodyPr/>
        <a:lstStyle/>
        <a:p>
          <a:endParaRPr lang="en-GB"/>
        </a:p>
      </dgm:t>
    </dgm:pt>
    <dgm:pt modelId="{75060A81-935A-40B0-B91C-41BBFC58CE6A}">
      <dgm:prSet phldrT="[Text]"/>
      <dgm:spPr/>
      <dgm:t>
        <a:bodyPr/>
        <a:lstStyle/>
        <a:p>
          <a:r>
            <a:rPr lang="en-GB" dirty="0" smtClean="0"/>
            <a:t>Hitler seemed to have made Germany great again</a:t>
          </a:r>
          <a:endParaRPr lang="en-GB" dirty="0"/>
        </a:p>
      </dgm:t>
    </dgm:pt>
    <dgm:pt modelId="{C2960A39-EB7F-4171-A1F4-7ED7FB5EE370}" type="parTrans" cxnId="{9B5D623D-F94F-4705-B753-4129F5E562FE}">
      <dgm:prSet/>
      <dgm:spPr/>
      <dgm:t>
        <a:bodyPr/>
        <a:lstStyle/>
        <a:p>
          <a:endParaRPr lang="en-GB" dirty="0"/>
        </a:p>
      </dgm:t>
    </dgm:pt>
    <dgm:pt modelId="{58D0C9F6-8214-4C7D-8973-8B73D6246727}" type="sibTrans" cxnId="{9B5D623D-F94F-4705-B753-4129F5E562FE}">
      <dgm:prSet/>
      <dgm:spPr/>
      <dgm:t>
        <a:bodyPr/>
        <a:lstStyle/>
        <a:p>
          <a:endParaRPr lang="en-GB"/>
        </a:p>
      </dgm:t>
    </dgm:pt>
    <dgm:pt modelId="{E4C97A8E-7902-4E4F-A984-0D222503CEDC}">
      <dgm:prSet phldrT="[Text]"/>
      <dgm:spPr/>
      <dgm:t>
        <a:bodyPr/>
        <a:lstStyle/>
        <a:p>
          <a:r>
            <a:rPr lang="en-GB" dirty="0" smtClean="0"/>
            <a:t>They were put in concentration camps and tortured</a:t>
          </a:r>
          <a:endParaRPr lang="en-GB" dirty="0"/>
        </a:p>
      </dgm:t>
    </dgm:pt>
    <dgm:pt modelId="{34022B9C-5C16-464D-B315-B5996D72CE45}" type="parTrans" cxnId="{82A23752-6B31-42E3-9D57-FF74A65ABB88}">
      <dgm:prSet/>
      <dgm:spPr/>
      <dgm:t>
        <a:bodyPr/>
        <a:lstStyle/>
        <a:p>
          <a:endParaRPr lang="en-GB" dirty="0"/>
        </a:p>
      </dgm:t>
    </dgm:pt>
    <dgm:pt modelId="{7064A048-9EAA-4B10-8475-BED114715C26}" type="sibTrans" cxnId="{82A23752-6B31-42E3-9D57-FF74A65ABB88}">
      <dgm:prSet/>
      <dgm:spPr/>
      <dgm:t>
        <a:bodyPr/>
        <a:lstStyle/>
        <a:p>
          <a:endParaRPr lang="en-GB"/>
        </a:p>
      </dgm:t>
    </dgm:pt>
    <dgm:pt modelId="{0CD1BEF6-E674-446F-A93D-DDC356D2B19C}">
      <dgm:prSet phldrT="[Text]"/>
      <dgm:spPr/>
      <dgm:t>
        <a:bodyPr/>
        <a:lstStyle/>
        <a:p>
          <a:r>
            <a:rPr lang="en-GB" dirty="0" smtClean="0"/>
            <a:t>Terror kept people under control</a:t>
          </a:r>
          <a:endParaRPr lang="en-GB" dirty="0"/>
        </a:p>
      </dgm:t>
    </dgm:pt>
    <dgm:pt modelId="{3ACC0B80-07E4-40D8-8377-6582A1742385}" type="parTrans" cxnId="{1BED9825-9B8D-46ED-A94A-D2F562975D05}">
      <dgm:prSet/>
      <dgm:spPr/>
      <dgm:t>
        <a:bodyPr/>
        <a:lstStyle/>
        <a:p>
          <a:endParaRPr lang="en-GB" dirty="0"/>
        </a:p>
      </dgm:t>
    </dgm:pt>
    <dgm:pt modelId="{8908B8AD-0E9E-43E6-A031-F330F432F249}" type="sibTrans" cxnId="{1BED9825-9B8D-46ED-A94A-D2F562975D05}">
      <dgm:prSet/>
      <dgm:spPr/>
      <dgm:t>
        <a:bodyPr/>
        <a:lstStyle/>
        <a:p>
          <a:endParaRPr lang="en-GB"/>
        </a:p>
      </dgm:t>
    </dgm:pt>
    <dgm:pt modelId="{343F5486-4FAB-4656-80A6-09DBC682B072}">
      <dgm:prSet phldrT="[Text]"/>
      <dgm:spPr/>
      <dgm:t>
        <a:bodyPr/>
        <a:lstStyle/>
        <a:p>
          <a:r>
            <a:rPr lang="en-GB" dirty="0" smtClean="0"/>
            <a:t>All opposing views were banned</a:t>
          </a:r>
          <a:endParaRPr lang="en-GB" dirty="0"/>
        </a:p>
      </dgm:t>
    </dgm:pt>
    <dgm:pt modelId="{3E560EB5-A487-483B-9328-349BE6234918}" type="parTrans" cxnId="{2C876991-1737-4D9D-A354-310DA6EEA28E}">
      <dgm:prSet/>
      <dgm:spPr/>
      <dgm:t>
        <a:bodyPr/>
        <a:lstStyle/>
        <a:p>
          <a:endParaRPr lang="en-GB" dirty="0"/>
        </a:p>
      </dgm:t>
    </dgm:pt>
    <dgm:pt modelId="{20C55947-FA61-4971-8CC1-DDBF9773F6F8}" type="sibTrans" cxnId="{2C876991-1737-4D9D-A354-310DA6EEA28E}">
      <dgm:prSet/>
      <dgm:spPr/>
      <dgm:t>
        <a:bodyPr/>
        <a:lstStyle/>
        <a:p>
          <a:endParaRPr lang="en-GB"/>
        </a:p>
      </dgm:t>
    </dgm:pt>
    <dgm:pt modelId="{D8C72C57-BD06-488D-9893-3B2823FD0965}">
      <dgm:prSet phldrT="[Text]"/>
      <dgm:spPr/>
      <dgm:t>
        <a:bodyPr/>
        <a:lstStyle/>
        <a:p>
          <a:r>
            <a:rPr lang="en-GB" dirty="0" smtClean="0"/>
            <a:t>Young people joined Nazi Youth organisations</a:t>
          </a:r>
          <a:endParaRPr lang="en-GB" dirty="0"/>
        </a:p>
      </dgm:t>
    </dgm:pt>
    <dgm:pt modelId="{DF9AB566-ACB7-462E-A080-389B0FBCE614}" type="parTrans" cxnId="{DECB54A0-1C67-432C-AD78-F682295C97BC}">
      <dgm:prSet/>
      <dgm:spPr/>
      <dgm:t>
        <a:bodyPr/>
        <a:lstStyle/>
        <a:p>
          <a:endParaRPr lang="en-GB" dirty="0"/>
        </a:p>
      </dgm:t>
    </dgm:pt>
    <dgm:pt modelId="{904FECF7-A2E4-4B10-B156-B51B3360544D}" type="sibTrans" cxnId="{DECB54A0-1C67-432C-AD78-F682295C97BC}">
      <dgm:prSet/>
      <dgm:spPr/>
      <dgm:t>
        <a:bodyPr/>
        <a:lstStyle/>
        <a:p>
          <a:endParaRPr lang="en-GB"/>
        </a:p>
      </dgm:t>
    </dgm:pt>
    <dgm:pt modelId="{77771066-F5D9-426A-8312-5C998BDCBD1F}">
      <dgm:prSet phldrT="[Text]"/>
      <dgm:spPr/>
      <dgm:t>
        <a:bodyPr/>
        <a:lstStyle/>
        <a:p>
          <a:r>
            <a:rPr lang="en-GB" dirty="0" smtClean="0"/>
            <a:t>There they were taught Nazi ideas</a:t>
          </a:r>
          <a:endParaRPr lang="en-GB" dirty="0"/>
        </a:p>
      </dgm:t>
    </dgm:pt>
    <dgm:pt modelId="{1127B28D-CC92-48DE-9A5C-1965E7780B01}" type="parTrans" cxnId="{4BFA942D-D7CB-466C-A6C1-DD21F363BBBD}">
      <dgm:prSet/>
      <dgm:spPr/>
      <dgm:t>
        <a:bodyPr/>
        <a:lstStyle/>
        <a:p>
          <a:endParaRPr lang="en-GB" dirty="0"/>
        </a:p>
      </dgm:t>
    </dgm:pt>
    <dgm:pt modelId="{AC4EEF60-F087-4D99-A976-2964EE0A9AD0}" type="sibTrans" cxnId="{4BFA942D-D7CB-466C-A6C1-DD21F363BBBD}">
      <dgm:prSet/>
      <dgm:spPr/>
      <dgm:t>
        <a:bodyPr/>
        <a:lstStyle/>
        <a:p>
          <a:endParaRPr lang="en-GB"/>
        </a:p>
      </dgm:t>
    </dgm:pt>
    <dgm:pt modelId="{80842DC6-5431-490C-A2D8-3EDF6E58A518}">
      <dgm:prSet phldrT="[Text]"/>
      <dgm:spPr/>
      <dgm:t>
        <a:bodyPr/>
        <a:lstStyle/>
        <a:p>
          <a:r>
            <a:rPr lang="en-GB" dirty="0" smtClean="0"/>
            <a:t>The army also was made much bigger, and there were more jobs in the arms industry</a:t>
          </a:r>
          <a:endParaRPr lang="en-GB" dirty="0"/>
        </a:p>
      </dgm:t>
    </dgm:pt>
    <dgm:pt modelId="{4A29E9DA-3157-49F2-B352-14BFF96A3D75}" type="parTrans" cxnId="{1010DCCD-1383-41CC-AE2F-A27E807A23A2}">
      <dgm:prSet/>
      <dgm:spPr/>
      <dgm:t>
        <a:bodyPr/>
        <a:lstStyle/>
        <a:p>
          <a:endParaRPr lang="en-GB" dirty="0"/>
        </a:p>
      </dgm:t>
    </dgm:pt>
    <dgm:pt modelId="{196C65A0-33F3-4337-B213-F230E777BE1C}" type="sibTrans" cxnId="{1010DCCD-1383-41CC-AE2F-A27E807A23A2}">
      <dgm:prSet/>
      <dgm:spPr/>
      <dgm:t>
        <a:bodyPr/>
        <a:lstStyle/>
        <a:p>
          <a:endParaRPr lang="en-GB"/>
        </a:p>
      </dgm:t>
    </dgm:pt>
    <dgm:pt modelId="{14EBEC94-047D-4C34-A1C1-4993600FDA1C}">
      <dgm:prSet phldrT="[Text]"/>
      <dgm:spPr/>
      <dgm:t>
        <a:bodyPr/>
        <a:lstStyle/>
        <a:p>
          <a:r>
            <a:rPr lang="en-GB" dirty="0" smtClean="0"/>
            <a:t>Hitler had promised to end unemployment and he kept his promise</a:t>
          </a:r>
          <a:endParaRPr lang="en-GB" dirty="0"/>
        </a:p>
      </dgm:t>
    </dgm:pt>
    <dgm:pt modelId="{0D65BEE3-434D-4C68-9F82-E96AAA86D284}" type="parTrans" cxnId="{ECFE1444-2CCE-4D53-B70E-3CB4196986F8}">
      <dgm:prSet/>
      <dgm:spPr/>
      <dgm:t>
        <a:bodyPr/>
        <a:lstStyle/>
        <a:p>
          <a:endParaRPr lang="en-GB" dirty="0"/>
        </a:p>
      </dgm:t>
    </dgm:pt>
    <dgm:pt modelId="{D5B66446-484E-4EFE-8508-19B29602D5AE}" type="sibTrans" cxnId="{ECFE1444-2CCE-4D53-B70E-3CB4196986F8}">
      <dgm:prSet/>
      <dgm:spPr/>
      <dgm:t>
        <a:bodyPr/>
        <a:lstStyle/>
        <a:p>
          <a:endParaRPr lang="en-GB"/>
        </a:p>
      </dgm:t>
    </dgm:pt>
    <dgm:pt modelId="{E2DE48A4-465C-4C04-97E9-F918D2A10D38}" type="pres">
      <dgm:prSet presAssocID="{C46E91A2-42D3-46B8-ACF4-26D73C5E641C}" presName="hierChild1" presStyleCnt="0">
        <dgm:presLayoutVars>
          <dgm:orgChart val="1"/>
          <dgm:chPref val="1"/>
          <dgm:dir/>
          <dgm:animOne val="branch"/>
          <dgm:animLvl val="lvl"/>
          <dgm:resizeHandles/>
        </dgm:presLayoutVars>
      </dgm:prSet>
      <dgm:spPr/>
      <dgm:t>
        <a:bodyPr/>
        <a:lstStyle/>
        <a:p>
          <a:endParaRPr lang="en-GB"/>
        </a:p>
      </dgm:t>
    </dgm:pt>
    <dgm:pt modelId="{5C609575-CE3D-4F9E-BE92-83E75DE076E3}" type="pres">
      <dgm:prSet presAssocID="{EABDD5AB-38B1-418C-AA7D-B62636575F0F}" presName="hierRoot1" presStyleCnt="0">
        <dgm:presLayoutVars>
          <dgm:hierBranch val="init"/>
        </dgm:presLayoutVars>
      </dgm:prSet>
      <dgm:spPr/>
    </dgm:pt>
    <dgm:pt modelId="{89D66A1B-34E6-4510-9E7D-142DA2E563B4}" type="pres">
      <dgm:prSet presAssocID="{EABDD5AB-38B1-418C-AA7D-B62636575F0F}" presName="rootComposite1" presStyleCnt="0"/>
      <dgm:spPr/>
    </dgm:pt>
    <dgm:pt modelId="{1ED874F4-817B-4526-B0B3-B6B1A2B429E8}" type="pres">
      <dgm:prSet presAssocID="{EABDD5AB-38B1-418C-AA7D-B62636575F0F}" presName="rootText1" presStyleLbl="node0" presStyleIdx="0" presStyleCnt="1">
        <dgm:presLayoutVars>
          <dgm:chPref val="3"/>
        </dgm:presLayoutVars>
      </dgm:prSet>
      <dgm:spPr/>
      <dgm:t>
        <a:bodyPr/>
        <a:lstStyle/>
        <a:p>
          <a:endParaRPr lang="en-GB"/>
        </a:p>
      </dgm:t>
    </dgm:pt>
    <dgm:pt modelId="{5ED1E8AF-17AC-4FC6-B802-017E0416FC4B}" type="pres">
      <dgm:prSet presAssocID="{EABDD5AB-38B1-418C-AA7D-B62636575F0F}" presName="rootConnector1" presStyleLbl="node1" presStyleIdx="0" presStyleCnt="0"/>
      <dgm:spPr/>
      <dgm:t>
        <a:bodyPr/>
        <a:lstStyle/>
        <a:p>
          <a:endParaRPr lang="en-GB"/>
        </a:p>
      </dgm:t>
    </dgm:pt>
    <dgm:pt modelId="{1EF5C770-1CFD-42CA-823E-879E7E52DBCC}" type="pres">
      <dgm:prSet presAssocID="{EABDD5AB-38B1-418C-AA7D-B62636575F0F}" presName="hierChild2" presStyleCnt="0"/>
      <dgm:spPr/>
    </dgm:pt>
    <dgm:pt modelId="{9DCC6023-FB91-489E-A0FB-24E2BFE3525D}" type="pres">
      <dgm:prSet presAssocID="{B608BC15-0C5D-4088-BA9C-EB5693A24DFF}" presName="Name37" presStyleLbl="parChTrans1D2" presStyleIdx="0" presStyleCnt="5"/>
      <dgm:spPr/>
      <dgm:t>
        <a:bodyPr/>
        <a:lstStyle/>
        <a:p>
          <a:endParaRPr lang="en-GB"/>
        </a:p>
      </dgm:t>
    </dgm:pt>
    <dgm:pt modelId="{52E95FAB-95C3-4DF2-9D92-638259B34DD5}" type="pres">
      <dgm:prSet presAssocID="{57EA1985-8BAB-4969-8A97-09FD025AD317}" presName="hierRoot2" presStyleCnt="0">
        <dgm:presLayoutVars>
          <dgm:hierBranch val="init"/>
        </dgm:presLayoutVars>
      </dgm:prSet>
      <dgm:spPr/>
    </dgm:pt>
    <dgm:pt modelId="{4E52BB6D-FC8A-49FD-985A-8A6152BA2C34}" type="pres">
      <dgm:prSet presAssocID="{57EA1985-8BAB-4969-8A97-09FD025AD317}" presName="rootComposite" presStyleCnt="0"/>
      <dgm:spPr/>
    </dgm:pt>
    <dgm:pt modelId="{E9169D6A-6876-4617-9EED-566723A804FE}" type="pres">
      <dgm:prSet presAssocID="{57EA1985-8BAB-4969-8A97-09FD025AD317}" presName="rootText" presStyleLbl="node2" presStyleIdx="0" presStyleCnt="5">
        <dgm:presLayoutVars>
          <dgm:chPref val="3"/>
        </dgm:presLayoutVars>
      </dgm:prSet>
      <dgm:spPr/>
      <dgm:t>
        <a:bodyPr/>
        <a:lstStyle/>
        <a:p>
          <a:endParaRPr lang="en-GB"/>
        </a:p>
      </dgm:t>
    </dgm:pt>
    <dgm:pt modelId="{AF0CCA53-2721-4F51-8F4B-F295709FB734}" type="pres">
      <dgm:prSet presAssocID="{57EA1985-8BAB-4969-8A97-09FD025AD317}" presName="rootConnector" presStyleLbl="node2" presStyleIdx="0" presStyleCnt="5"/>
      <dgm:spPr/>
      <dgm:t>
        <a:bodyPr/>
        <a:lstStyle/>
        <a:p>
          <a:endParaRPr lang="en-GB"/>
        </a:p>
      </dgm:t>
    </dgm:pt>
    <dgm:pt modelId="{6BCB0D92-7915-4B99-BDBA-5798F3D27D42}" type="pres">
      <dgm:prSet presAssocID="{57EA1985-8BAB-4969-8A97-09FD025AD317}" presName="hierChild4" presStyleCnt="0"/>
      <dgm:spPr/>
    </dgm:pt>
    <dgm:pt modelId="{EFC9773E-B5E5-4F84-B89B-A93A4D0C1C52}" type="pres">
      <dgm:prSet presAssocID="{190191F3-2B55-4695-A3E2-B1593DF1FCB0}" presName="Name37" presStyleLbl="parChTrans1D3" presStyleIdx="0" presStyleCnt="13"/>
      <dgm:spPr/>
      <dgm:t>
        <a:bodyPr/>
        <a:lstStyle/>
        <a:p>
          <a:endParaRPr lang="en-GB"/>
        </a:p>
      </dgm:t>
    </dgm:pt>
    <dgm:pt modelId="{FFB74C55-0C2B-47B2-B677-5284AEBF5F24}" type="pres">
      <dgm:prSet presAssocID="{4DC9C987-B5F9-493B-8A30-59C9AD565E73}" presName="hierRoot2" presStyleCnt="0">
        <dgm:presLayoutVars>
          <dgm:hierBranch val="init"/>
        </dgm:presLayoutVars>
      </dgm:prSet>
      <dgm:spPr/>
    </dgm:pt>
    <dgm:pt modelId="{19C1C37E-C01A-41A9-A87F-B46D7D23C474}" type="pres">
      <dgm:prSet presAssocID="{4DC9C987-B5F9-493B-8A30-59C9AD565E73}" presName="rootComposite" presStyleCnt="0"/>
      <dgm:spPr/>
    </dgm:pt>
    <dgm:pt modelId="{D3C5E43D-E1B3-4D10-8A40-A47554D28940}" type="pres">
      <dgm:prSet presAssocID="{4DC9C987-B5F9-493B-8A30-59C9AD565E73}" presName="rootText" presStyleLbl="node3" presStyleIdx="0" presStyleCnt="13">
        <dgm:presLayoutVars>
          <dgm:chPref val="3"/>
        </dgm:presLayoutVars>
      </dgm:prSet>
      <dgm:spPr/>
      <dgm:t>
        <a:bodyPr/>
        <a:lstStyle/>
        <a:p>
          <a:endParaRPr lang="en-GB"/>
        </a:p>
      </dgm:t>
    </dgm:pt>
    <dgm:pt modelId="{E4970124-41E5-4C8A-94BA-E01B0AD76F76}" type="pres">
      <dgm:prSet presAssocID="{4DC9C987-B5F9-493B-8A30-59C9AD565E73}" presName="rootConnector" presStyleLbl="node3" presStyleIdx="0" presStyleCnt="13"/>
      <dgm:spPr/>
      <dgm:t>
        <a:bodyPr/>
        <a:lstStyle/>
        <a:p>
          <a:endParaRPr lang="en-GB"/>
        </a:p>
      </dgm:t>
    </dgm:pt>
    <dgm:pt modelId="{F3C720A2-72F2-41EC-A812-0984A6128AE9}" type="pres">
      <dgm:prSet presAssocID="{4DC9C987-B5F9-493B-8A30-59C9AD565E73}" presName="hierChild4" presStyleCnt="0"/>
      <dgm:spPr/>
    </dgm:pt>
    <dgm:pt modelId="{B66496AB-9EB8-4191-B23B-854C939F7117}" type="pres">
      <dgm:prSet presAssocID="{4DC9C987-B5F9-493B-8A30-59C9AD565E73}" presName="hierChild5" presStyleCnt="0"/>
      <dgm:spPr/>
    </dgm:pt>
    <dgm:pt modelId="{FD915863-E852-4E9F-A94F-32965FA5D6CE}" type="pres">
      <dgm:prSet presAssocID="{62C1DBE0-B45A-4F64-94BB-2F348EFA7F51}" presName="Name37" presStyleLbl="parChTrans1D3" presStyleIdx="1" presStyleCnt="13"/>
      <dgm:spPr/>
      <dgm:t>
        <a:bodyPr/>
        <a:lstStyle/>
        <a:p>
          <a:endParaRPr lang="en-GB"/>
        </a:p>
      </dgm:t>
    </dgm:pt>
    <dgm:pt modelId="{9E9EC1AF-F837-4265-9907-970836968B60}" type="pres">
      <dgm:prSet presAssocID="{632F5814-FCD3-4EB8-AA73-EC86DC0FC46C}" presName="hierRoot2" presStyleCnt="0">
        <dgm:presLayoutVars>
          <dgm:hierBranch val="init"/>
        </dgm:presLayoutVars>
      </dgm:prSet>
      <dgm:spPr/>
    </dgm:pt>
    <dgm:pt modelId="{BD81C2ED-6D58-447D-A960-1DD230EDB6B3}" type="pres">
      <dgm:prSet presAssocID="{632F5814-FCD3-4EB8-AA73-EC86DC0FC46C}" presName="rootComposite" presStyleCnt="0"/>
      <dgm:spPr/>
    </dgm:pt>
    <dgm:pt modelId="{1E25A7B0-3217-4538-935A-14C350C42FA8}" type="pres">
      <dgm:prSet presAssocID="{632F5814-FCD3-4EB8-AA73-EC86DC0FC46C}" presName="rootText" presStyleLbl="node3" presStyleIdx="1" presStyleCnt="13">
        <dgm:presLayoutVars>
          <dgm:chPref val="3"/>
        </dgm:presLayoutVars>
      </dgm:prSet>
      <dgm:spPr/>
      <dgm:t>
        <a:bodyPr/>
        <a:lstStyle/>
        <a:p>
          <a:endParaRPr lang="en-GB"/>
        </a:p>
      </dgm:t>
    </dgm:pt>
    <dgm:pt modelId="{1AD3B232-721C-47B6-B144-961F7F76CC27}" type="pres">
      <dgm:prSet presAssocID="{632F5814-FCD3-4EB8-AA73-EC86DC0FC46C}" presName="rootConnector" presStyleLbl="node3" presStyleIdx="1" presStyleCnt="13"/>
      <dgm:spPr/>
      <dgm:t>
        <a:bodyPr/>
        <a:lstStyle/>
        <a:p>
          <a:endParaRPr lang="en-GB"/>
        </a:p>
      </dgm:t>
    </dgm:pt>
    <dgm:pt modelId="{7AD57346-85BE-4E16-8A1D-E3C95F5E8ED9}" type="pres">
      <dgm:prSet presAssocID="{632F5814-FCD3-4EB8-AA73-EC86DC0FC46C}" presName="hierChild4" presStyleCnt="0"/>
      <dgm:spPr/>
    </dgm:pt>
    <dgm:pt modelId="{07FA7A1F-C71B-4189-8539-F69C43B3CD18}" type="pres">
      <dgm:prSet presAssocID="{632F5814-FCD3-4EB8-AA73-EC86DC0FC46C}" presName="hierChild5" presStyleCnt="0"/>
      <dgm:spPr/>
    </dgm:pt>
    <dgm:pt modelId="{A346BCD7-ACF6-4E4D-BA51-132F90B2D2F7}" type="pres">
      <dgm:prSet presAssocID="{C2960A39-EB7F-4171-A1F4-7ED7FB5EE370}" presName="Name37" presStyleLbl="parChTrans1D3" presStyleIdx="2" presStyleCnt="13"/>
      <dgm:spPr/>
      <dgm:t>
        <a:bodyPr/>
        <a:lstStyle/>
        <a:p>
          <a:endParaRPr lang="en-GB"/>
        </a:p>
      </dgm:t>
    </dgm:pt>
    <dgm:pt modelId="{40F001B1-F758-479C-9B1E-0C6B1ED83D93}" type="pres">
      <dgm:prSet presAssocID="{75060A81-935A-40B0-B91C-41BBFC58CE6A}" presName="hierRoot2" presStyleCnt="0">
        <dgm:presLayoutVars>
          <dgm:hierBranch val="init"/>
        </dgm:presLayoutVars>
      </dgm:prSet>
      <dgm:spPr/>
    </dgm:pt>
    <dgm:pt modelId="{B152169F-9C8C-4CBC-9F16-AD4493C009C2}" type="pres">
      <dgm:prSet presAssocID="{75060A81-935A-40B0-B91C-41BBFC58CE6A}" presName="rootComposite" presStyleCnt="0"/>
      <dgm:spPr/>
    </dgm:pt>
    <dgm:pt modelId="{6806DA29-038D-4B58-BAE9-E6A51E54D9F5}" type="pres">
      <dgm:prSet presAssocID="{75060A81-935A-40B0-B91C-41BBFC58CE6A}" presName="rootText" presStyleLbl="node3" presStyleIdx="2" presStyleCnt="13">
        <dgm:presLayoutVars>
          <dgm:chPref val="3"/>
        </dgm:presLayoutVars>
      </dgm:prSet>
      <dgm:spPr/>
      <dgm:t>
        <a:bodyPr/>
        <a:lstStyle/>
        <a:p>
          <a:endParaRPr lang="en-GB"/>
        </a:p>
      </dgm:t>
    </dgm:pt>
    <dgm:pt modelId="{CE7D8AEE-1582-4268-9272-A13B86F76FF7}" type="pres">
      <dgm:prSet presAssocID="{75060A81-935A-40B0-B91C-41BBFC58CE6A}" presName="rootConnector" presStyleLbl="node3" presStyleIdx="2" presStyleCnt="13"/>
      <dgm:spPr/>
      <dgm:t>
        <a:bodyPr/>
        <a:lstStyle/>
        <a:p>
          <a:endParaRPr lang="en-GB"/>
        </a:p>
      </dgm:t>
    </dgm:pt>
    <dgm:pt modelId="{3590CB44-765C-471C-9B54-48FFFD2BAEB6}" type="pres">
      <dgm:prSet presAssocID="{75060A81-935A-40B0-B91C-41BBFC58CE6A}" presName="hierChild4" presStyleCnt="0"/>
      <dgm:spPr/>
    </dgm:pt>
    <dgm:pt modelId="{B1876026-C27F-4C07-960B-EE3220DBA38D}" type="pres">
      <dgm:prSet presAssocID="{75060A81-935A-40B0-B91C-41BBFC58CE6A}" presName="hierChild5" presStyleCnt="0"/>
      <dgm:spPr/>
    </dgm:pt>
    <dgm:pt modelId="{DBDCAAA2-E066-4713-AFF3-9EB6C62092F8}" type="pres">
      <dgm:prSet presAssocID="{57EA1985-8BAB-4969-8A97-09FD025AD317}" presName="hierChild5" presStyleCnt="0"/>
      <dgm:spPr/>
    </dgm:pt>
    <dgm:pt modelId="{D843F2B0-7FA6-4C20-A128-33A81C03F723}" type="pres">
      <dgm:prSet presAssocID="{B7A5235D-FDC1-4714-AC2F-685F22947A15}" presName="Name37" presStyleLbl="parChTrans1D2" presStyleIdx="1" presStyleCnt="5"/>
      <dgm:spPr/>
      <dgm:t>
        <a:bodyPr/>
        <a:lstStyle/>
        <a:p>
          <a:endParaRPr lang="en-GB"/>
        </a:p>
      </dgm:t>
    </dgm:pt>
    <dgm:pt modelId="{9BBB904C-4A92-4828-A6F3-F76EBA7B8CDE}" type="pres">
      <dgm:prSet presAssocID="{43331B0E-F917-4480-88DB-B3B4D8BF7FE0}" presName="hierRoot2" presStyleCnt="0">
        <dgm:presLayoutVars>
          <dgm:hierBranch val="init"/>
        </dgm:presLayoutVars>
      </dgm:prSet>
      <dgm:spPr/>
    </dgm:pt>
    <dgm:pt modelId="{72A57E98-B4B7-42F4-BC45-3AA212A5C73C}" type="pres">
      <dgm:prSet presAssocID="{43331B0E-F917-4480-88DB-B3B4D8BF7FE0}" presName="rootComposite" presStyleCnt="0"/>
      <dgm:spPr/>
    </dgm:pt>
    <dgm:pt modelId="{CE897125-C463-44DE-89BF-8129CA67DFB4}" type="pres">
      <dgm:prSet presAssocID="{43331B0E-F917-4480-88DB-B3B4D8BF7FE0}" presName="rootText" presStyleLbl="node2" presStyleIdx="1" presStyleCnt="5">
        <dgm:presLayoutVars>
          <dgm:chPref val="3"/>
        </dgm:presLayoutVars>
      </dgm:prSet>
      <dgm:spPr/>
      <dgm:t>
        <a:bodyPr/>
        <a:lstStyle/>
        <a:p>
          <a:endParaRPr lang="en-GB"/>
        </a:p>
      </dgm:t>
    </dgm:pt>
    <dgm:pt modelId="{E34EFDF7-C736-4CE1-AE0F-C6A50BD36F73}" type="pres">
      <dgm:prSet presAssocID="{43331B0E-F917-4480-88DB-B3B4D8BF7FE0}" presName="rootConnector" presStyleLbl="node2" presStyleIdx="1" presStyleCnt="5"/>
      <dgm:spPr/>
      <dgm:t>
        <a:bodyPr/>
        <a:lstStyle/>
        <a:p>
          <a:endParaRPr lang="en-GB"/>
        </a:p>
      </dgm:t>
    </dgm:pt>
    <dgm:pt modelId="{72AC75F9-244C-4CFC-AA61-910E44DCF88A}" type="pres">
      <dgm:prSet presAssocID="{43331B0E-F917-4480-88DB-B3B4D8BF7FE0}" presName="hierChild4" presStyleCnt="0"/>
      <dgm:spPr/>
    </dgm:pt>
    <dgm:pt modelId="{5E9AC99D-6DF3-41B9-AB17-2CEABB75BD74}" type="pres">
      <dgm:prSet presAssocID="{6912034D-FFC0-403D-9A63-86DE2D735EF6}" presName="Name37" presStyleLbl="parChTrans1D3" presStyleIdx="3" presStyleCnt="13"/>
      <dgm:spPr/>
      <dgm:t>
        <a:bodyPr/>
        <a:lstStyle/>
        <a:p>
          <a:endParaRPr lang="en-GB"/>
        </a:p>
      </dgm:t>
    </dgm:pt>
    <dgm:pt modelId="{736B6E49-B479-4035-A952-79F42218B8CD}" type="pres">
      <dgm:prSet presAssocID="{3D10A477-D227-4506-8FF0-F99E80D77B81}" presName="hierRoot2" presStyleCnt="0">
        <dgm:presLayoutVars>
          <dgm:hierBranch val="init"/>
        </dgm:presLayoutVars>
      </dgm:prSet>
      <dgm:spPr/>
    </dgm:pt>
    <dgm:pt modelId="{9E79DA49-C3F1-4F0E-98C2-DD9E20FBAFE4}" type="pres">
      <dgm:prSet presAssocID="{3D10A477-D227-4506-8FF0-F99E80D77B81}" presName="rootComposite" presStyleCnt="0"/>
      <dgm:spPr/>
    </dgm:pt>
    <dgm:pt modelId="{D8D9D42F-D7C8-424A-974E-5ADB7D4F2206}" type="pres">
      <dgm:prSet presAssocID="{3D10A477-D227-4506-8FF0-F99E80D77B81}" presName="rootText" presStyleLbl="node3" presStyleIdx="3" presStyleCnt="13">
        <dgm:presLayoutVars>
          <dgm:chPref val="3"/>
        </dgm:presLayoutVars>
      </dgm:prSet>
      <dgm:spPr/>
      <dgm:t>
        <a:bodyPr/>
        <a:lstStyle/>
        <a:p>
          <a:endParaRPr lang="en-GB"/>
        </a:p>
      </dgm:t>
    </dgm:pt>
    <dgm:pt modelId="{A2789358-D27E-402C-8149-7EDFE21F3E3A}" type="pres">
      <dgm:prSet presAssocID="{3D10A477-D227-4506-8FF0-F99E80D77B81}" presName="rootConnector" presStyleLbl="node3" presStyleIdx="3" presStyleCnt="13"/>
      <dgm:spPr/>
      <dgm:t>
        <a:bodyPr/>
        <a:lstStyle/>
        <a:p>
          <a:endParaRPr lang="en-GB"/>
        </a:p>
      </dgm:t>
    </dgm:pt>
    <dgm:pt modelId="{31495B2C-8CAF-46B0-A17F-E5EAFB1B0525}" type="pres">
      <dgm:prSet presAssocID="{3D10A477-D227-4506-8FF0-F99E80D77B81}" presName="hierChild4" presStyleCnt="0"/>
      <dgm:spPr/>
    </dgm:pt>
    <dgm:pt modelId="{399816DA-FC44-4FC3-B06C-DB9CDFF261F5}" type="pres">
      <dgm:prSet presAssocID="{3D10A477-D227-4506-8FF0-F99E80D77B81}" presName="hierChild5" presStyleCnt="0"/>
      <dgm:spPr/>
    </dgm:pt>
    <dgm:pt modelId="{B65B0595-0FE3-4CD1-AA54-1A745EA739FD}" type="pres">
      <dgm:prSet presAssocID="{34022B9C-5C16-464D-B315-B5996D72CE45}" presName="Name37" presStyleLbl="parChTrans1D3" presStyleIdx="4" presStyleCnt="13"/>
      <dgm:spPr/>
      <dgm:t>
        <a:bodyPr/>
        <a:lstStyle/>
        <a:p>
          <a:endParaRPr lang="en-GB"/>
        </a:p>
      </dgm:t>
    </dgm:pt>
    <dgm:pt modelId="{10AA2A59-64E5-4AB7-81DC-803FB4ED5E78}" type="pres">
      <dgm:prSet presAssocID="{E4C97A8E-7902-4E4F-A984-0D222503CEDC}" presName="hierRoot2" presStyleCnt="0">
        <dgm:presLayoutVars>
          <dgm:hierBranch val="init"/>
        </dgm:presLayoutVars>
      </dgm:prSet>
      <dgm:spPr/>
    </dgm:pt>
    <dgm:pt modelId="{5AAD99F1-B04E-44EA-A2AA-012A62FDF65E}" type="pres">
      <dgm:prSet presAssocID="{E4C97A8E-7902-4E4F-A984-0D222503CEDC}" presName="rootComposite" presStyleCnt="0"/>
      <dgm:spPr/>
    </dgm:pt>
    <dgm:pt modelId="{6C2FF46B-2B41-4E78-9739-F27B117810CB}" type="pres">
      <dgm:prSet presAssocID="{E4C97A8E-7902-4E4F-A984-0D222503CEDC}" presName="rootText" presStyleLbl="node3" presStyleIdx="4" presStyleCnt="13">
        <dgm:presLayoutVars>
          <dgm:chPref val="3"/>
        </dgm:presLayoutVars>
      </dgm:prSet>
      <dgm:spPr/>
      <dgm:t>
        <a:bodyPr/>
        <a:lstStyle/>
        <a:p>
          <a:endParaRPr lang="en-GB"/>
        </a:p>
      </dgm:t>
    </dgm:pt>
    <dgm:pt modelId="{ACE30324-3680-46C9-9693-4929550E076E}" type="pres">
      <dgm:prSet presAssocID="{E4C97A8E-7902-4E4F-A984-0D222503CEDC}" presName="rootConnector" presStyleLbl="node3" presStyleIdx="4" presStyleCnt="13"/>
      <dgm:spPr/>
      <dgm:t>
        <a:bodyPr/>
        <a:lstStyle/>
        <a:p>
          <a:endParaRPr lang="en-GB"/>
        </a:p>
      </dgm:t>
    </dgm:pt>
    <dgm:pt modelId="{BF1396D7-BD1F-4E9D-A4C7-828567F1F00E}" type="pres">
      <dgm:prSet presAssocID="{E4C97A8E-7902-4E4F-A984-0D222503CEDC}" presName="hierChild4" presStyleCnt="0"/>
      <dgm:spPr/>
    </dgm:pt>
    <dgm:pt modelId="{273DEA7F-9C6B-4BB5-AA12-8E65A13669D6}" type="pres">
      <dgm:prSet presAssocID="{E4C97A8E-7902-4E4F-A984-0D222503CEDC}" presName="hierChild5" presStyleCnt="0"/>
      <dgm:spPr/>
    </dgm:pt>
    <dgm:pt modelId="{10865DB6-CC04-466C-85DE-4B807471EDCA}" type="pres">
      <dgm:prSet presAssocID="{3ACC0B80-07E4-40D8-8377-6582A1742385}" presName="Name37" presStyleLbl="parChTrans1D3" presStyleIdx="5" presStyleCnt="13"/>
      <dgm:spPr/>
      <dgm:t>
        <a:bodyPr/>
        <a:lstStyle/>
        <a:p>
          <a:endParaRPr lang="en-GB"/>
        </a:p>
      </dgm:t>
    </dgm:pt>
    <dgm:pt modelId="{06742EDE-52E5-43F5-93A4-A59E9AA7F8E7}" type="pres">
      <dgm:prSet presAssocID="{0CD1BEF6-E674-446F-A93D-DDC356D2B19C}" presName="hierRoot2" presStyleCnt="0">
        <dgm:presLayoutVars>
          <dgm:hierBranch val="init"/>
        </dgm:presLayoutVars>
      </dgm:prSet>
      <dgm:spPr/>
    </dgm:pt>
    <dgm:pt modelId="{73E7C1C7-B46E-4036-BD65-3FB9FBBBCAD1}" type="pres">
      <dgm:prSet presAssocID="{0CD1BEF6-E674-446F-A93D-DDC356D2B19C}" presName="rootComposite" presStyleCnt="0"/>
      <dgm:spPr/>
    </dgm:pt>
    <dgm:pt modelId="{559AAC81-1791-4EA0-B309-12F609D31180}" type="pres">
      <dgm:prSet presAssocID="{0CD1BEF6-E674-446F-A93D-DDC356D2B19C}" presName="rootText" presStyleLbl="node3" presStyleIdx="5" presStyleCnt="13">
        <dgm:presLayoutVars>
          <dgm:chPref val="3"/>
        </dgm:presLayoutVars>
      </dgm:prSet>
      <dgm:spPr/>
      <dgm:t>
        <a:bodyPr/>
        <a:lstStyle/>
        <a:p>
          <a:endParaRPr lang="en-GB"/>
        </a:p>
      </dgm:t>
    </dgm:pt>
    <dgm:pt modelId="{0E0E3946-E5ED-480F-9700-09FA3A979254}" type="pres">
      <dgm:prSet presAssocID="{0CD1BEF6-E674-446F-A93D-DDC356D2B19C}" presName="rootConnector" presStyleLbl="node3" presStyleIdx="5" presStyleCnt="13"/>
      <dgm:spPr/>
      <dgm:t>
        <a:bodyPr/>
        <a:lstStyle/>
        <a:p>
          <a:endParaRPr lang="en-GB"/>
        </a:p>
      </dgm:t>
    </dgm:pt>
    <dgm:pt modelId="{6A6A036F-C944-4328-BA1F-81F617DBCF0F}" type="pres">
      <dgm:prSet presAssocID="{0CD1BEF6-E674-446F-A93D-DDC356D2B19C}" presName="hierChild4" presStyleCnt="0"/>
      <dgm:spPr/>
    </dgm:pt>
    <dgm:pt modelId="{1F910F94-7DAC-467E-9B38-1D6DA032F373}" type="pres">
      <dgm:prSet presAssocID="{0CD1BEF6-E674-446F-A93D-DDC356D2B19C}" presName="hierChild5" presStyleCnt="0"/>
      <dgm:spPr/>
    </dgm:pt>
    <dgm:pt modelId="{0E9ABB7C-B2DB-4F25-BF06-9BB761B27172}" type="pres">
      <dgm:prSet presAssocID="{43331B0E-F917-4480-88DB-B3B4D8BF7FE0}" presName="hierChild5" presStyleCnt="0"/>
      <dgm:spPr/>
    </dgm:pt>
    <dgm:pt modelId="{65430AD2-EA1F-4578-9487-DADD6D50BE4A}" type="pres">
      <dgm:prSet presAssocID="{5D7AEB55-B9B8-4FC9-91FF-739DC6A528B5}" presName="Name37" presStyleLbl="parChTrans1D2" presStyleIdx="2" presStyleCnt="5"/>
      <dgm:spPr/>
      <dgm:t>
        <a:bodyPr/>
        <a:lstStyle/>
        <a:p>
          <a:endParaRPr lang="en-GB"/>
        </a:p>
      </dgm:t>
    </dgm:pt>
    <dgm:pt modelId="{BF9F858C-2A69-49CA-A1A6-9F34684EECA9}" type="pres">
      <dgm:prSet presAssocID="{F8947DEC-612E-42DD-B0F6-13B8D480E5C5}" presName="hierRoot2" presStyleCnt="0">
        <dgm:presLayoutVars>
          <dgm:hierBranch val="init"/>
        </dgm:presLayoutVars>
      </dgm:prSet>
      <dgm:spPr/>
    </dgm:pt>
    <dgm:pt modelId="{38E7A922-017F-4F41-8207-5F33A0B749AC}" type="pres">
      <dgm:prSet presAssocID="{F8947DEC-612E-42DD-B0F6-13B8D480E5C5}" presName="rootComposite" presStyleCnt="0"/>
      <dgm:spPr/>
    </dgm:pt>
    <dgm:pt modelId="{6D671ED5-12D5-4B85-A564-33A90CF06936}" type="pres">
      <dgm:prSet presAssocID="{F8947DEC-612E-42DD-B0F6-13B8D480E5C5}" presName="rootText" presStyleLbl="node2" presStyleIdx="2" presStyleCnt="5">
        <dgm:presLayoutVars>
          <dgm:chPref val="3"/>
        </dgm:presLayoutVars>
      </dgm:prSet>
      <dgm:spPr/>
      <dgm:t>
        <a:bodyPr/>
        <a:lstStyle/>
        <a:p>
          <a:endParaRPr lang="en-GB"/>
        </a:p>
      </dgm:t>
    </dgm:pt>
    <dgm:pt modelId="{EB006357-43D0-492E-B95C-18123EB6C628}" type="pres">
      <dgm:prSet presAssocID="{F8947DEC-612E-42DD-B0F6-13B8D480E5C5}" presName="rootConnector" presStyleLbl="node2" presStyleIdx="2" presStyleCnt="5"/>
      <dgm:spPr/>
      <dgm:t>
        <a:bodyPr/>
        <a:lstStyle/>
        <a:p>
          <a:endParaRPr lang="en-GB"/>
        </a:p>
      </dgm:t>
    </dgm:pt>
    <dgm:pt modelId="{1EB19689-488C-4E19-84EE-1F3C72E2BF30}" type="pres">
      <dgm:prSet presAssocID="{F8947DEC-612E-42DD-B0F6-13B8D480E5C5}" presName="hierChild4" presStyleCnt="0"/>
      <dgm:spPr/>
    </dgm:pt>
    <dgm:pt modelId="{B4C1BA2F-F3DA-4ACC-B20E-F59AD7417FCA}" type="pres">
      <dgm:prSet presAssocID="{A72BFEC7-FAE5-4689-9C94-043B6FB8C1E4}" presName="Name37" presStyleLbl="parChTrans1D3" presStyleIdx="6" presStyleCnt="13"/>
      <dgm:spPr/>
      <dgm:t>
        <a:bodyPr/>
        <a:lstStyle/>
        <a:p>
          <a:endParaRPr lang="en-GB"/>
        </a:p>
      </dgm:t>
    </dgm:pt>
    <dgm:pt modelId="{4057F36F-499D-474E-B20C-B628A11CE704}" type="pres">
      <dgm:prSet presAssocID="{DD425A29-C4D4-423F-BAB8-40254D0DB3E0}" presName="hierRoot2" presStyleCnt="0">
        <dgm:presLayoutVars>
          <dgm:hierBranch val="init"/>
        </dgm:presLayoutVars>
      </dgm:prSet>
      <dgm:spPr/>
    </dgm:pt>
    <dgm:pt modelId="{88896425-D8CA-4905-93B4-2C9BC2F2C13A}" type="pres">
      <dgm:prSet presAssocID="{DD425A29-C4D4-423F-BAB8-40254D0DB3E0}" presName="rootComposite" presStyleCnt="0"/>
      <dgm:spPr/>
    </dgm:pt>
    <dgm:pt modelId="{96F18F98-5E24-4B11-9419-2BAF5A0922AD}" type="pres">
      <dgm:prSet presAssocID="{DD425A29-C4D4-423F-BAB8-40254D0DB3E0}" presName="rootText" presStyleLbl="node3" presStyleIdx="6" presStyleCnt="13">
        <dgm:presLayoutVars>
          <dgm:chPref val="3"/>
        </dgm:presLayoutVars>
      </dgm:prSet>
      <dgm:spPr/>
      <dgm:t>
        <a:bodyPr/>
        <a:lstStyle/>
        <a:p>
          <a:endParaRPr lang="en-GB"/>
        </a:p>
      </dgm:t>
    </dgm:pt>
    <dgm:pt modelId="{C4950DA2-6F6F-4A60-8299-A308895BBE10}" type="pres">
      <dgm:prSet presAssocID="{DD425A29-C4D4-423F-BAB8-40254D0DB3E0}" presName="rootConnector" presStyleLbl="node3" presStyleIdx="6" presStyleCnt="13"/>
      <dgm:spPr/>
      <dgm:t>
        <a:bodyPr/>
        <a:lstStyle/>
        <a:p>
          <a:endParaRPr lang="en-GB"/>
        </a:p>
      </dgm:t>
    </dgm:pt>
    <dgm:pt modelId="{0D6FC28A-4DE9-4E44-AB2B-C0DC044B433A}" type="pres">
      <dgm:prSet presAssocID="{DD425A29-C4D4-423F-BAB8-40254D0DB3E0}" presName="hierChild4" presStyleCnt="0"/>
      <dgm:spPr/>
    </dgm:pt>
    <dgm:pt modelId="{A06E91A0-6DC8-42A2-94C4-670D59074026}" type="pres">
      <dgm:prSet presAssocID="{DD425A29-C4D4-423F-BAB8-40254D0DB3E0}" presName="hierChild5" presStyleCnt="0"/>
      <dgm:spPr/>
    </dgm:pt>
    <dgm:pt modelId="{A30E7E69-10C0-457E-8D8F-70802F73539F}" type="pres">
      <dgm:prSet presAssocID="{3E560EB5-A487-483B-9328-349BE6234918}" presName="Name37" presStyleLbl="parChTrans1D3" presStyleIdx="7" presStyleCnt="13"/>
      <dgm:spPr/>
      <dgm:t>
        <a:bodyPr/>
        <a:lstStyle/>
        <a:p>
          <a:endParaRPr lang="en-GB"/>
        </a:p>
      </dgm:t>
    </dgm:pt>
    <dgm:pt modelId="{D467C637-EAE6-4BAC-8E51-B8F540E86919}" type="pres">
      <dgm:prSet presAssocID="{343F5486-4FAB-4656-80A6-09DBC682B072}" presName="hierRoot2" presStyleCnt="0">
        <dgm:presLayoutVars>
          <dgm:hierBranch val="init"/>
        </dgm:presLayoutVars>
      </dgm:prSet>
      <dgm:spPr/>
    </dgm:pt>
    <dgm:pt modelId="{314DF789-535E-482A-B889-280DB5095031}" type="pres">
      <dgm:prSet presAssocID="{343F5486-4FAB-4656-80A6-09DBC682B072}" presName="rootComposite" presStyleCnt="0"/>
      <dgm:spPr/>
    </dgm:pt>
    <dgm:pt modelId="{1124BD95-ABED-4908-BB55-7252275F57FA}" type="pres">
      <dgm:prSet presAssocID="{343F5486-4FAB-4656-80A6-09DBC682B072}" presName="rootText" presStyleLbl="node3" presStyleIdx="7" presStyleCnt="13">
        <dgm:presLayoutVars>
          <dgm:chPref val="3"/>
        </dgm:presLayoutVars>
      </dgm:prSet>
      <dgm:spPr/>
      <dgm:t>
        <a:bodyPr/>
        <a:lstStyle/>
        <a:p>
          <a:endParaRPr lang="en-GB"/>
        </a:p>
      </dgm:t>
    </dgm:pt>
    <dgm:pt modelId="{F23D0A6C-9E88-4C0C-95B4-3EFE68081E61}" type="pres">
      <dgm:prSet presAssocID="{343F5486-4FAB-4656-80A6-09DBC682B072}" presName="rootConnector" presStyleLbl="node3" presStyleIdx="7" presStyleCnt="13"/>
      <dgm:spPr/>
      <dgm:t>
        <a:bodyPr/>
        <a:lstStyle/>
        <a:p>
          <a:endParaRPr lang="en-GB"/>
        </a:p>
      </dgm:t>
    </dgm:pt>
    <dgm:pt modelId="{547CE5CB-1EEF-4409-8101-A9DA3613F059}" type="pres">
      <dgm:prSet presAssocID="{343F5486-4FAB-4656-80A6-09DBC682B072}" presName="hierChild4" presStyleCnt="0"/>
      <dgm:spPr/>
    </dgm:pt>
    <dgm:pt modelId="{03EAA30D-02DD-4C8D-9D96-55C4E5AD7121}" type="pres">
      <dgm:prSet presAssocID="{343F5486-4FAB-4656-80A6-09DBC682B072}" presName="hierChild5" presStyleCnt="0"/>
      <dgm:spPr/>
    </dgm:pt>
    <dgm:pt modelId="{8F2600C4-DCA8-44CF-AFA8-042B0D56F648}" type="pres">
      <dgm:prSet presAssocID="{F8947DEC-612E-42DD-B0F6-13B8D480E5C5}" presName="hierChild5" presStyleCnt="0"/>
      <dgm:spPr/>
    </dgm:pt>
    <dgm:pt modelId="{CDBEA366-3815-4FA2-948A-1B54D7149EC4}" type="pres">
      <dgm:prSet presAssocID="{432DB0CB-C015-4844-B083-6D804B9C6CD5}" presName="Name37" presStyleLbl="parChTrans1D2" presStyleIdx="3" presStyleCnt="5"/>
      <dgm:spPr/>
      <dgm:t>
        <a:bodyPr/>
        <a:lstStyle/>
        <a:p>
          <a:endParaRPr lang="en-GB"/>
        </a:p>
      </dgm:t>
    </dgm:pt>
    <dgm:pt modelId="{897E4C93-9D16-41C5-B3B6-412CAD97A5E1}" type="pres">
      <dgm:prSet presAssocID="{5FC41400-D89B-4F8B-BD42-9BB0544E4271}" presName="hierRoot2" presStyleCnt="0">
        <dgm:presLayoutVars>
          <dgm:hierBranch val="init"/>
        </dgm:presLayoutVars>
      </dgm:prSet>
      <dgm:spPr/>
    </dgm:pt>
    <dgm:pt modelId="{6CE5AF6F-B894-48A9-8669-92A729DB0100}" type="pres">
      <dgm:prSet presAssocID="{5FC41400-D89B-4F8B-BD42-9BB0544E4271}" presName="rootComposite" presStyleCnt="0"/>
      <dgm:spPr/>
    </dgm:pt>
    <dgm:pt modelId="{FBD116ED-1B14-47C2-87F6-1CC09B378962}" type="pres">
      <dgm:prSet presAssocID="{5FC41400-D89B-4F8B-BD42-9BB0544E4271}" presName="rootText" presStyleLbl="node2" presStyleIdx="3" presStyleCnt="5">
        <dgm:presLayoutVars>
          <dgm:chPref val="3"/>
        </dgm:presLayoutVars>
      </dgm:prSet>
      <dgm:spPr/>
      <dgm:t>
        <a:bodyPr/>
        <a:lstStyle/>
        <a:p>
          <a:endParaRPr lang="en-GB"/>
        </a:p>
      </dgm:t>
    </dgm:pt>
    <dgm:pt modelId="{FBED5318-338C-4AAD-B1DE-C014FE2DAED2}" type="pres">
      <dgm:prSet presAssocID="{5FC41400-D89B-4F8B-BD42-9BB0544E4271}" presName="rootConnector" presStyleLbl="node2" presStyleIdx="3" presStyleCnt="5"/>
      <dgm:spPr/>
      <dgm:t>
        <a:bodyPr/>
        <a:lstStyle/>
        <a:p>
          <a:endParaRPr lang="en-GB"/>
        </a:p>
      </dgm:t>
    </dgm:pt>
    <dgm:pt modelId="{BC87E39C-D765-4CB4-BB58-BDBE8D638BFD}" type="pres">
      <dgm:prSet presAssocID="{5FC41400-D89B-4F8B-BD42-9BB0544E4271}" presName="hierChild4" presStyleCnt="0"/>
      <dgm:spPr/>
    </dgm:pt>
    <dgm:pt modelId="{B803AA74-9D5B-466C-9F94-1FE2318990D1}" type="pres">
      <dgm:prSet presAssocID="{DF9AB566-ACB7-462E-A080-389B0FBCE614}" presName="Name37" presStyleLbl="parChTrans1D3" presStyleIdx="8" presStyleCnt="13"/>
      <dgm:spPr/>
      <dgm:t>
        <a:bodyPr/>
        <a:lstStyle/>
        <a:p>
          <a:endParaRPr lang="en-GB"/>
        </a:p>
      </dgm:t>
    </dgm:pt>
    <dgm:pt modelId="{C8F98989-4D37-4C9C-9FFD-4D4CF6A96AB3}" type="pres">
      <dgm:prSet presAssocID="{D8C72C57-BD06-488D-9893-3B2823FD0965}" presName="hierRoot2" presStyleCnt="0">
        <dgm:presLayoutVars>
          <dgm:hierBranch val="init"/>
        </dgm:presLayoutVars>
      </dgm:prSet>
      <dgm:spPr/>
    </dgm:pt>
    <dgm:pt modelId="{A448EC62-9ACD-4CEA-B392-3E538C46FCB2}" type="pres">
      <dgm:prSet presAssocID="{D8C72C57-BD06-488D-9893-3B2823FD0965}" presName="rootComposite" presStyleCnt="0"/>
      <dgm:spPr/>
    </dgm:pt>
    <dgm:pt modelId="{2209D7F9-D04C-4626-80D6-241C120ACAB7}" type="pres">
      <dgm:prSet presAssocID="{D8C72C57-BD06-488D-9893-3B2823FD0965}" presName="rootText" presStyleLbl="node3" presStyleIdx="8" presStyleCnt="13">
        <dgm:presLayoutVars>
          <dgm:chPref val="3"/>
        </dgm:presLayoutVars>
      </dgm:prSet>
      <dgm:spPr/>
      <dgm:t>
        <a:bodyPr/>
        <a:lstStyle/>
        <a:p>
          <a:endParaRPr lang="en-GB"/>
        </a:p>
      </dgm:t>
    </dgm:pt>
    <dgm:pt modelId="{B30A8A99-1D30-460F-BC9C-86A3BB2A2B53}" type="pres">
      <dgm:prSet presAssocID="{D8C72C57-BD06-488D-9893-3B2823FD0965}" presName="rootConnector" presStyleLbl="node3" presStyleIdx="8" presStyleCnt="13"/>
      <dgm:spPr/>
      <dgm:t>
        <a:bodyPr/>
        <a:lstStyle/>
        <a:p>
          <a:endParaRPr lang="en-GB"/>
        </a:p>
      </dgm:t>
    </dgm:pt>
    <dgm:pt modelId="{9690133F-2410-44C9-B4B9-D24B83BB48B8}" type="pres">
      <dgm:prSet presAssocID="{D8C72C57-BD06-488D-9893-3B2823FD0965}" presName="hierChild4" presStyleCnt="0"/>
      <dgm:spPr/>
    </dgm:pt>
    <dgm:pt modelId="{FF89187B-5627-45F1-9C63-122B6C45911F}" type="pres">
      <dgm:prSet presAssocID="{D8C72C57-BD06-488D-9893-3B2823FD0965}" presName="hierChild5" presStyleCnt="0"/>
      <dgm:spPr/>
    </dgm:pt>
    <dgm:pt modelId="{840AA78E-7FE9-49E0-A44C-46A439706102}" type="pres">
      <dgm:prSet presAssocID="{1127B28D-CC92-48DE-9A5C-1965E7780B01}" presName="Name37" presStyleLbl="parChTrans1D3" presStyleIdx="9" presStyleCnt="13"/>
      <dgm:spPr/>
      <dgm:t>
        <a:bodyPr/>
        <a:lstStyle/>
        <a:p>
          <a:endParaRPr lang="en-GB"/>
        </a:p>
      </dgm:t>
    </dgm:pt>
    <dgm:pt modelId="{989CC64C-E4AE-4978-BD3D-833ACD3C4B57}" type="pres">
      <dgm:prSet presAssocID="{77771066-F5D9-426A-8312-5C998BDCBD1F}" presName="hierRoot2" presStyleCnt="0">
        <dgm:presLayoutVars>
          <dgm:hierBranch val="init"/>
        </dgm:presLayoutVars>
      </dgm:prSet>
      <dgm:spPr/>
    </dgm:pt>
    <dgm:pt modelId="{9B6DEADC-C178-4CA0-A7CC-C060942563E9}" type="pres">
      <dgm:prSet presAssocID="{77771066-F5D9-426A-8312-5C998BDCBD1F}" presName="rootComposite" presStyleCnt="0"/>
      <dgm:spPr/>
    </dgm:pt>
    <dgm:pt modelId="{097377D7-E1CD-478C-BAB8-7B3AF7083C5F}" type="pres">
      <dgm:prSet presAssocID="{77771066-F5D9-426A-8312-5C998BDCBD1F}" presName="rootText" presStyleLbl="node3" presStyleIdx="9" presStyleCnt="13">
        <dgm:presLayoutVars>
          <dgm:chPref val="3"/>
        </dgm:presLayoutVars>
      </dgm:prSet>
      <dgm:spPr/>
      <dgm:t>
        <a:bodyPr/>
        <a:lstStyle/>
        <a:p>
          <a:endParaRPr lang="en-GB"/>
        </a:p>
      </dgm:t>
    </dgm:pt>
    <dgm:pt modelId="{36D96D61-029C-4656-B57F-ED68DE8C574A}" type="pres">
      <dgm:prSet presAssocID="{77771066-F5D9-426A-8312-5C998BDCBD1F}" presName="rootConnector" presStyleLbl="node3" presStyleIdx="9" presStyleCnt="13"/>
      <dgm:spPr/>
      <dgm:t>
        <a:bodyPr/>
        <a:lstStyle/>
        <a:p>
          <a:endParaRPr lang="en-GB"/>
        </a:p>
      </dgm:t>
    </dgm:pt>
    <dgm:pt modelId="{B6278EF7-8307-4A5B-B346-4EC478DFE93F}" type="pres">
      <dgm:prSet presAssocID="{77771066-F5D9-426A-8312-5C998BDCBD1F}" presName="hierChild4" presStyleCnt="0"/>
      <dgm:spPr/>
    </dgm:pt>
    <dgm:pt modelId="{FC8D5878-8D9E-4AAF-95C7-4086AEB52FD0}" type="pres">
      <dgm:prSet presAssocID="{77771066-F5D9-426A-8312-5C998BDCBD1F}" presName="hierChild5" presStyleCnt="0"/>
      <dgm:spPr/>
    </dgm:pt>
    <dgm:pt modelId="{7C1CFE73-8ABD-433B-AD50-F0A4B6F75F8C}" type="pres">
      <dgm:prSet presAssocID="{5FC41400-D89B-4F8B-BD42-9BB0544E4271}" presName="hierChild5" presStyleCnt="0"/>
      <dgm:spPr/>
    </dgm:pt>
    <dgm:pt modelId="{7400EEC5-2CC9-4483-802E-96474E1A9E8D}" type="pres">
      <dgm:prSet presAssocID="{B51AD83F-BA60-4C7D-A1A5-8D50EE008B09}" presName="Name37" presStyleLbl="parChTrans1D2" presStyleIdx="4" presStyleCnt="5"/>
      <dgm:spPr/>
      <dgm:t>
        <a:bodyPr/>
        <a:lstStyle/>
        <a:p>
          <a:endParaRPr lang="en-GB"/>
        </a:p>
      </dgm:t>
    </dgm:pt>
    <dgm:pt modelId="{75B12863-36E1-4A52-9E9F-1DFCAE54C541}" type="pres">
      <dgm:prSet presAssocID="{E8106322-A6B2-4A46-B7C1-CD02E2908ACE}" presName="hierRoot2" presStyleCnt="0">
        <dgm:presLayoutVars>
          <dgm:hierBranch val="init"/>
        </dgm:presLayoutVars>
      </dgm:prSet>
      <dgm:spPr/>
    </dgm:pt>
    <dgm:pt modelId="{3096F1B0-6EAC-4CE1-8BEE-01313AE92001}" type="pres">
      <dgm:prSet presAssocID="{E8106322-A6B2-4A46-B7C1-CD02E2908ACE}" presName="rootComposite" presStyleCnt="0"/>
      <dgm:spPr/>
    </dgm:pt>
    <dgm:pt modelId="{DB80E393-65A2-4FD9-92DE-99084E70E56E}" type="pres">
      <dgm:prSet presAssocID="{E8106322-A6B2-4A46-B7C1-CD02E2908ACE}" presName="rootText" presStyleLbl="node2" presStyleIdx="4" presStyleCnt="5">
        <dgm:presLayoutVars>
          <dgm:chPref val="3"/>
        </dgm:presLayoutVars>
      </dgm:prSet>
      <dgm:spPr/>
      <dgm:t>
        <a:bodyPr/>
        <a:lstStyle/>
        <a:p>
          <a:endParaRPr lang="en-GB"/>
        </a:p>
      </dgm:t>
    </dgm:pt>
    <dgm:pt modelId="{6CAD0BFB-9F4C-4FAF-A403-433813F0876F}" type="pres">
      <dgm:prSet presAssocID="{E8106322-A6B2-4A46-B7C1-CD02E2908ACE}" presName="rootConnector" presStyleLbl="node2" presStyleIdx="4" presStyleCnt="5"/>
      <dgm:spPr/>
      <dgm:t>
        <a:bodyPr/>
        <a:lstStyle/>
        <a:p>
          <a:endParaRPr lang="en-GB"/>
        </a:p>
      </dgm:t>
    </dgm:pt>
    <dgm:pt modelId="{B3B89A6E-B1D3-4884-938B-1CD5053CF4E7}" type="pres">
      <dgm:prSet presAssocID="{E8106322-A6B2-4A46-B7C1-CD02E2908ACE}" presName="hierChild4" presStyleCnt="0"/>
      <dgm:spPr/>
    </dgm:pt>
    <dgm:pt modelId="{AFA4DE09-7411-49E2-AB38-DBE88CDB0F66}" type="pres">
      <dgm:prSet presAssocID="{66B2BCF6-947A-471E-B077-2E21DDE9BC73}" presName="Name37" presStyleLbl="parChTrans1D3" presStyleIdx="10" presStyleCnt="13"/>
      <dgm:spPr/>
      <dgm:t>
        <a:bodyPr/>
        <a:lstStyle/>
        <a:p>
          <a:endParaRPr lang="en-GB"/>
        </a:p>
      </dgm:t>
    </dgm:pt>
    <dgm:pt modelId="{2F84C4DE-5954-4548-96D9-3700B4EB6D6C}" type="pres">
      <dgm:prSet presAssocID="{D4C2B1DE-796A-48F2-A143-4D499DD56930}" presName="hierRoot2" presStyleCnt="0">
        <dgm:presLayoutVars>
          <dgm:hierBranch val="init"/>
        </dgm:presLayoutVars>
      </dgm:prSet>
      <dgm:spPr/>
    </dgm:pt>
    <dgm:pt modelId="{1F061B32-6112-488D-B755-7BEF31E2C6A9}" type="pres">
      <dgm:prSet presAssocID="{D4C2B1DE-796A-48F2-A143-4D499DD56930}" presName="rootComposite" presStyleCnt="0"/>
      <dgm:spPr/>
    </dgm:pt>
    <dgm:pt modelId="{C2B6049A-CFC7-4D77-961E-D63648DA2201}" type="pres">
      <dgm:prSet presAssocID="{D4C2B1DE-796A-48F2-A143-4D499DD56930}" presName="rootText" presStyleLbl="node3" presStyleIdx="10" presStyleCnt="13">
        <dgm:presLayoutVars>
          <dgm:chPref val="3"/>
        </dgm:presLayoutVars>
      </dgm:prSet>
      <dgm:spPr/>
      <dgm:t>
        <a:bodyPr/>
        <a:lstStyle/>
        <a:p>
          <a:endParaRPr lang="en-GB"/>
        </a:p>
      </dgm:t>
    </dgm:pt>
    <dgm:pt modelId="{0198BCAB-4629-421B-8EC3-7F503388596C}" type="pres">
      <dgm:prSet presAssocID="{D4C2B1DE-796A-48F2-A143-4D499DD56930}" presName="rootConnector" presStyleLbl="node3" presStyleIdx="10" presStyleCnt="13"/>
      <dgm:spPr/>
      <dgm:t>
        <a:bodyPr/>
        <a:lstStyle/>
        <a:p>
          <a:endParaRPr lang="en-GB"/>
        </a:p>
      </dgm:t>
    </dgm:pt>
    <dgm:pt modelId="{D2ADB115-10F8-4B60-9071-EEA6000114B1}" type="pres">
      <dgm:prSet presAssocID="{D4C2B1DE-796A-48F2-A143-4D499DD56930}" presName="hierChild4" presStyleCnt="0"/>
      <dgm:spPr/>
    </dgm:pt>
    <dgm:pt modelId="{4CB87239-3E0A-4DF5-AB25-836EC17C02D5}" type="pres">
      <dgm:prSet presAssocID="{D4C2B1DE-796A-48F2-A143-4D499DD56930}" presName="hierChild5" presStyleCnt="0"/>
      <dgm:spPr/>
    </dgm:pt>
    <dgm:pt modelId="{445FB80B-3ACC-4F0A-88CF-C9BF678F025E}" type="pres">
      <dgm:prSet presAssocID="{4A29E9DA-3157-49F2-B352-14BFF96A3D75}" presName="Name37" presStyleLbl="parChTrans1D3" presStyleIdx="11" presStyleCnt="13"/>
      <dgm:spPr/>
      <dgm:t>
        <a:bodyPr/>
        <a:lstStyle/>
        <a:p>
          <a:endParaRPr lang="en-GB"/>
        </a:p>
      </dgm:t>
    </dgm:pt>
    <dgm:pt modelId="{B8FCC818-439A-457B-87F6-BA49E330600B}" type="pres">
      <dgm:prSet presAssocID="{80842DC6-5431-490C-A2D8-3EDF6E58A518}" presName="hierRoot2" presStyleCnt="0">
        <dgm:presLayoutVars>
          <dgm:hierBranch val="init"/>
        </dgm:presLayoutVars>
      </dgm:prSet>
      <dgm:spPr/>
    </dgm:pt>
    <dgm:pt modelId="{500901FE-FAAA-40C6-B0D5-877272F31C14}" type="pres">
      <dgm:prSet presAssocID="{80842DC6-5431-490C-A2D8-3EDF6E58A518}" presName="rootComposite" presStyleCnt="0"/>
      <dgm:spPr/>
    </dgm:pt>
    <dgm:pt modelId="{1FE9B35F-0D94-42F1-8413-6082F621D4D8}" type="pres">
      <dgm:prSet presAssocID="{80842DC6-5431-490C-A2D8-3EDF6E58A518}" presName="rootText" presStyleLbl="node3" presStyleIdx="11" presStyleCnt="13">
        <dgm:presLayoutVars>
          <dgm:chPref val="3"/>
        </dgm:presLayoutVars>
      </dgm:prSet>
      <dgm:spPr/>
      <dgm:t>
        <a:bodyPr/>
        <a:lstStyle/>
        <a:p>
          <a:endParaRPr lang="en-GB"/>
        </a:p>
      </dgm:t>
    </dgm:pt>
    <dgm:pt modelId="{15873D4C-A8E5-4C63-A6A7-FDC90F59B6FE}" type="pres">
      <dgm:prSet presAssocID="{80842DC6-5431-490C-A2D8-3EDF6E58A518}" presName="rootConnector" presStyleLbl="node3" presStyleIdx="11" presStyleCnt="13"/>
      <dgm:spPr/>
      <dgm:t>
        <a:bodyPr/>
        <a:lstStyle/>
        <a:p>
          <a:endParaRPr lang="en-GB"/>
        </a:p>
      </dgm:t>
    </dgm:pt>
    <dgm:pt modelId="{C7687ED0-BB53-4D46-B7D7-DCBFAC572FD2}" type="pres">
      <dgm:prSet presAssocID="{80842DC6-5431-490C-A2D8-3EDF6E58A518}" presName="hierChild4" presStyleCnt="0"/>
      <dgm:spPr/>
    </dgm:pt>
    <dgm:pt modelId="{938A0FD6-5046-4654-83D5-3A86B4E9E786}" type="pres">
      <dgm:prSet presAssocID="{80842DC6-5431-490C-A2D8-3EDF6E58A518}" presName="hierChild5" presStyleCnt="0"/>
      <dgm:spPr/>
    </dgm:pt>
    <dgm:pt modelId="{931F3794-DCAE-4E44-9126-DF25DCC32D4F}" type="pres">
      <dgm:prSet presAssocID="{0D65BEE3-434D-4C68-9F82-E96AAA86D284}" presName="Name37" presStyleLbl="parChTrans1D3" presStyleIdx="12" presStyleCnt="13"/>
      <dgm:spPr/>
      <dgm:t>
        <a:bodyPr/>
        <a:lstStyle/>
        <a:p>
          <a:endParaRPr lang="en-GB"/>
        </a:p>
      </dgm:t>
    </dgm:pt>
    <dgm:pt modelId="{F1183FD3-0411-44F3-A7E6-CB662745151E}" type="pres">
      <dgm:prSet presAssocID="{14EBEC94-047D-4C34-A1C1-4993600FDA1C}" presName="hierRoot2" presStyleCnt="0">
        <dgm:presLayoutVars>
          <dgm:hierBranch val="init"/>
        </dgm:presLayoutVars>
      </dgm:prSet>
      <dgm:spPr/>
    </dgm:pt>
    <dgm:pt modelId="{C6D68E12-2524-4288-94B6-CF2ABAC95C63}" type="pres">
      <dgm:prSet presAssocID="{14EBEC94-047D-4C34-A1C1-4993600FDA1C}" presName="rootComposite" presStyleCnt="0"/>
      <dgm:spPr/>
    </dgm:pt>
    <dgm:pt modelId="{76093E4E-AC8D-4A2C-8BAF-D53B21D1CBA0}" type="pres">
      <dgm:prSet presAssocID="{14EBEC94-047D-4C34-A1C1-4993600FDA1C}" presName="rootText" presStyleLbl="node3" presStyleIdx="12" presStyleCnt="13">
        <dgm:presLayoutVars>
          <dgm:chPref val="3"/>
        </dgm:presLayoutVars>
      </dgm:prSet>
      <dgm:spPr/>
      <dgm:t>
        <a:bodyPr/>
        <a:lstStyle/>
        <a:p>
          <a:endParaRPr lang="en-GB"/>
        </a:p>
      </dgm:t>
    </dgm:pt>
    <dgm:pt modelId="{BA0FAEA4-A99D-4ED2-8F26-619E3923AB4C}" type="pres">
      <dgm:prSet presAssocID="{14EBEC94-047D-4C34-A1C1-4993600FDA1C}" presName="rootConnector" presStyleLbl="node3" presStyleIdx="12" presStyleCnt="13"/>
      <dgm:spPr/>
      <dgm:t>
        <a:bodyPr/>
        <a:lstStyle/>
        <a:p>
          <a:endParaRPr lang="en-GB"/>
        </a:p>
      </dgm:t>
    </dgm:pt>
    <dgm:pt modelId="{7279A81A-7E2A-4A2C-BFAA-7C59E65B4761}" type="pres">
      <dgm:prSet presAssocID="{14EBEC94-047D-4C34-A1C1-4993600FDA1C}" presName="hierChild4" presStyleCnt="0"/>
      <dgm:spPr/>
    </dgm:pt>
    <dgm:pt modelId="{721318C9-882E-45E1-966A-597157CE3783}" type="pres">
      <dgm:prSet presAssocID="{14EBEC94-047D-4C34-A1C1-4993600FDA1C}" presName="hierChild5" presStyleCnt="0"/>
      <dgm:spPr/>
    </dgm:pt>
    <dgm:pt modelId="{901F07D0-1F6C-4C6F-A3ED-87BC0997C458}" type="pres">
      <dgm:prSet presAssocID="{E8106322-A6B2-4A46-B7C1-CD02E2908ACE}" presName="hierChild5" presStyleCnt="0"/>
      <dgm:spPr/>
    </dgm:pt>
    <dgm:pt modelId="{767C82BB-9185-4DD5-B55B-62E682B3ECED}" type="pres">
      <dgm:prSet presAssocID="{EABDD5AB-38B1-418C-AA7D-B62636575F0F}" presName="hierChild3" presStyleCnt="0"/>
      <dgm:spPr/>
    </dgm:pt>
  </dgm:ptLst>
  <dgm:cxnLst>
    <dgm:cxn modelId="{6B6EAD46-2593-420A-AB49-636EF27F1F4F}" type="presOf" srcId="{4DC9C987-B5F9-493B-8A30-59C9AD565E73}" destId="{E4970124-41E5-4C8A-94BA-E01B0AD76F76}" srcOrd="1" destOrd="0" presId="urn:microsoft.com/office/officeart/2005/8/layout/orgChart1"/>
    <dgm:cxn modelId="{3014D254-7453-4C7D-BBDE-F27080C8A229}" srcId="{F8947DEC-612E-42DD-B0F6-13B8D480E5C5}" destId="{DD425A29-C4D4-423F-BAB8-40254D0DB3E0}" srcOrd="0" destOrd="0" parTransId="{A72BFEC7-FAE5-4689-9C94-043B6FB8C1E4}" sibTransId="{32F177D3-D0C8-4943-B749-C7846AE13286}"/>
    <dgm:cxn modelId="{AD3AD021-9499-463D-A9DC-69B4FD3851C1}" type="presOf" srcId="{0CD1BEF6-E674-446F-A93D-DDC356D2B19C}" destId="{0E0E3946-E5ED-480F-9700-09FA3A979254}" srcOrd="1" destOrd="0" presId="urn:microsoft.com/office/officeart/2005/8/layout/orgChart1"/>
    <dgm:cxn modelId="{B2FB63AB-E33A-4C9D-9BC6-9F1246F60E19}" srcId="{EABDD5AB-38B1-418C-AA7D-B62636575F0F}" destId="{57EA1985-8BAB-4969-8A97-09FD025AD317}" srcOrd="0" destOrd="0" parTransId="{B608BC15-0C5D-4088-BA9C-EB5693A24DFF}" sibTransId="{A9888548-44CB-4579-8BC2-9400632D6299}"/>
    <dgm:cxn modelId="{8EC18A4C-3A96-48BA-8165-6FCBDFC2EC99}" type="presOf" srcId="{E8106322-A6B2-4A46-B7C1-CD02E2908ACE}" destId="{DB80E393-65A2-4FD9-92DE-99084E70E56E}" srcOrd="0" destOrd="0" presId="urn:microsoft.com/office/officeart/2005/8/layout/orgChart1"/>
    <dgm:cxn modelId="{CD14E3A0-53C8-4F27-A761-CAFB87F27983}" type="presOf" srcId="{DD425A29-C4D4-423F-BAB8-40254D0DB3E0}" destId="{96F18F98-5E24-4B11-9419-2BAF5A0922AD}" srcOrd="0" destOrd="0" presId="urn:microsoft.com/office/officeart/2005/8/layout/orgChart1"/>
    <dgm:cxn modelId="{9B5D623D-F94F-4705-B753-4129F5E562FE}" srcId="{57EA1985-8BAB-4969-8A97-09FD025AD317}" destId="{75060A81-935A-40B0-B91C-41BBFC58CE6A}" srcOrd="2" destOrd="0" parTransId="{C2960A39-EB7F-4171-A1F4-7ED7FB5EE370}" sibTransId="{58D0C9F6-8214-4C7D-8973-8B73D6246727}"/>
    <dgm:cxn modelId="{88DC7A71-97DA-4DA9-B03F-598069F13860}" type="presOf" srcId="{14EBEC94-047D-4C34-A1C1-4993600FDA1C}" destId="{BA0FAEA4-A99D-4ED2-8F26-619E3923AB4C}" srcOrd="1" destOrd="0" presId="urn:microsoft.com/office/officeart/2005/8/layout/orgChart1"/>
    <dgm:cxn modelId="{1010DCCD-1383-41CC-AE2F-A27E807A23A2}" srcId="{E8106322-A6B2-4A46-B7C1-CD02E2908ACE}" destId="{80842DC6-5431-490C-A2D8-3EDF6E58A518}" srcOrd="1" destOrd="0" parTransId="{4A29E9DA-3157-49F2-B352-14BFF96A3D75}" sibTransId="{196C65A0-33F3-4337-B213-F230E777BE1C}"/>
    <dgm:cxn modelId="{8761E899-CD80-4815-9CBE-7CB7CC73EC2A}" type="presOf" srcId="{E4C97A8E-7902-4E4F-A984-0D222503CEDC}" destId="{ACE30324-3680-46C9-9693-4929550E076E}" srcOrd="1" destOrd="0" presId="urn:microsoft.com/office/officeart/2005/8/layout/orgChart1"/>
    <dgm:cxn modelId="{DAE773A0-AAB6-45FE-BCA7-A6D75876200B}" type="presOf" srcId="{80842DC6-5431-490C-A2D8-3EDF6E58A518}" destId="{15873D4C-A8E5-4C63-A6A7-FDC90F59B6FE}" srcOrd="1" destOrd="0" presId="urn:microsoft.com/office/officeart/2005/8/layout/orgChart1"/>
    <dgm:cxn modelId="{DE4823AD-D8E1-4C89-A888-AE803CC7D43A}" type="presOf" srcId="{43331B0E-F917-4480-88DB-B3B4D8BF7FE0}" destId="{E34EFDF7-C736-4CE1-AE0F-C6A50BD36F73}" srcOrd="1" destOrd="0" presId="urn:microsoft.com/office/officeart/2005/8/layout/orgChart1"/>
    <dgm:cxn modelId="{2C876991-1737-4D9D-A354-310DA6EEA28E}" srcId="{F8947DEC-612E-42DD-B0F6-13B8D480E5C5}" destId="{343F5486-4FAB-4656-80A6-09DBC682B072}" srcOrd="1" destOrd="0" parTransId="{3E560EB5-A487-483B-9328-349BE6234918}" sibTransId="{20C55947-FA61-4971-8CC1-DDBF9773F6F8}"/>
    <dgm:cxn modelId="{69D1D935-E26A-4B2A-8ED8-FF6BF82AA336}" type="presOf" srcId="{432DB0CB-C015-4844-B083-6D804B9C6CD5}" destId="{CDBEA366-3815-4FA2-948A-1B54D7149EC4}" srcOrd="0" destOrd="0" presId="urn:microsoft.com/office/officeart/2005/8/layout/orgChart1"/>
    <dgm:cxn modelId="{8779D3D2-9608-4EE8-814B-7882F26407A7}" type="presOf" srcId="{3ACC0B80-07E4-40D8-8377-6582A1742385}" destId="{10865DB6-CC04-466C-85DE-4B807471EDCA}" srcOrd="0" destOrd="0" presId="urn:microsoft.com/office/officeart/2005/8/layout/orgChart1"/>
    <dgm:cxn modelId="{E9733CDE-DB6A-4982-A78E-A56A29A51891}" type="presOf" srcId="{6912034D-FFC0-403D-9A63-86DE2D735EF6}" destId="{5E9AC99D-6DF3-41B9-AB17-2CEABB75BD74}" srcOrd="0" destOrd="0" presId="urn:microsoft.com/office/officeart/2005/8/layout/orgChart1"/>
    <dgm:cxn modelId="{A2143FFC-217B-4091-969F-8D93B12F8008}" type="presOf" srcId="{EABDD5AB-38B1-418C-AA7D-B62636575F0F}" destId="{1ED874F4-817B-4526-B0B3-B6B1A2B429E8}" srcOrd="0" destOrd="0" presId="urn:microsoft.com/office/officeart/2005/8/layout/orgChart1"/>
    <dgm:cxn modelId="{E5443624-8969-40EE-B150-F7D151DACC16}" type="presOf" srcId="{E4C97A8E-7902-4E4F-A984-0D222503CEDC}" destId="{6C2FF46B-2B41-4E78-9739-F27B117810CB}" srcOrd="0" destOrd="0" presId="urn:microsoft.com/office/officeart/2005/8/layout/orgChart1"/>
    <dgm:cxn modelId="{82A23752-6B31-42E3-9D57-FF74A65ABB88}" srcId="{43331B0E-F917-4480-88DB-B3B4D8BF7FE0}" destId="{E4C97A8E-7902-4E4F-A984-0D222503CEDC}" srcOrd="1" destOrd="0" parTransId="{34022B9C-5C16-464D-B315-B5996D72CE45}" sibTransId="{7064A048-9EAA-4B10-8475-BED114715C26}"/>
    <dgm:cxn modelId="{35BF0105-AA31-4854-9FD2-D2AB322C31EB}" type="presOf" srcId="{D4C2B1DE-796A-48F2-A143-4D499DD56930}" destId="{C2B6049A-CFC7-4D77-961E-D63648DA2201}" srcOrd="0" destOrd="0" presId="urn:microsoft.com/office/officeart/2005/8/layout/orgChart1"/>
    <dgm:cxn modelId="{1928541C-0049-45B9-8DCD-9DDD53E28980}" type="presOf" srcId="{75060A81-935A-40B0-B91C-41BBFC58CE6A}" destId="{6806DA29-038D-4B58-BAE9-E6A51E54D9F5}" srcOrd="0" destOrd="0" presId="urn:microsoft.com/office/officeart/2005/8/layout/orgChart1"/>
    <dgm:cxn modelId="{75E907C6-77DF-4179-BFD8-C02A89A3AC7B}" srcId="{C46E91A2-42D3-46B8-ACF4-26D73C5E641C}" destId="{EABDD5AB-38B1-418C-AA7D-B62636575F0F}" srcOrd="0" destOrd="0" parTransId="{0BB04E02-AC4F-434F-B0C7-05DEC5D5FAFA}" sibTransId="{E3470391-C93E-49C0-B17A-09C3E1EBA324}"/>
    <dgm:cxn modelId="{77ACE81F-CBFC-49B1-91A1-B735F2B4FC3A}" srcId="{E8106322-A6B2-4A46-B7C1-CD02E2908ACE}" destId="{D4C2B1DE-796A-48F2-A143-4D499DD56930}" srcOrd="0" destOrd="0" parTransId="{66B2BCF6-947A-471E-B077-2E21DDE9BC73}" sibTransId="{5E81CEA9-A64A-452B-B4E5-D5D285F0F486}"/>
    <dgm:cxn modelId="{BC7DE94F-BBD8-4182-83D9-BB9494114821}" type="presOf" srcId="{C2960A39-EB7F-4171-A1F4-7ED7FB5EE370}" destId="{A346BCD7-ACF6-4E4D-BA51-132F90B2D2F7}" srcOrd="0" destOrd="0" presId="urn:microsoft.com/office/officeart/2005/8/layout/orgChart1"/>
    <dgm:cxn modelId="{47B3E5CB-0E38-451C-957F-F4DEB164858A}" type="presOf" srcId="{632F5814-FCD3-4EB8-AA73-EC86DC0FC46C}" destId="{1AD3B232-721C-47B6-B144-961F7F76CC27}" srcOrd="1" destOrd="0" presId="urn:microsoft.com/office/officeart/2005/8/layout/orgChart1"/>
    <dgm:cxn modelId="{FF1B9A85-4607-4C9F-B8FF-8C0D26CFC3BE}" type="presOf" srcId="{3D10A477-D227-4506-8FF0-F99E80D77B81}" destId="{D8D9D42F-D7C8-424A-974E-5ADB7D4F2206}" srcOrd="0" destOrd="0" presId="urn:microsoft.com/office/officeart/2005/8/layout/orgChart1"/>
    <dgm:cxn modelId="{15F62050-78B9-40B6-928D-7BE19700BDC7}" type="presOf" srcId="{E8106322-A6B2-4A46-B7C1-CD02E2908ACE}" destId="{6CAD0BFB-9F4C-4FAF-A403-433813F0876F}" srcOrd="1" destOrd="0" presId="urn:microsoft.com/office/officeart/2005/8/layout/orgChart1"/>
    <dgm:cxn modelId="{BA24338F-804E-4A57-A4A0-ED2BDA1B5795}" type="presOf" srcId="{0D65BEE3-434D-4C68-9F82-E96AAA86D284}" destId="{931F3794-DCAE-4E44-9126-DF25DCC32D4F}" srcOrd="0" destOrd="0" presId="urn:microsoft.com/office/officeart/2005/8/layout/orgChart1"/>
    <dgm:cxn modelId="{AAAACF92-BD9C-4E4D-96E0-076C978FC10D}" type="presOf" srcId="{B608BC15-0C5D-4088-BA9C-EB5693A24DFF}" destId="{9DCC6023-FB91-489E-A0FB-24E2BFE3525D}" srcOrd="0" destOrd="0" presId="urn:microsoft.com/office/officeart/2005/8/layout/orgChart1"/>
    <dgm:cxn modelId="{9B9D470B-03EF-4015-8C27-591F9C24CEDC}" type="presOf" srcId="{66B2BCF6-947A-471E-B077-2E21DDE9BC73}" destId="{AFA4DE09-7411-49E2-AB38-DBE88CDB0F66}" srcOrd="0" destOrd="0" presId="urn:microsoft.com/office/officeart/2005/8/layout/orgChart1"/>
    <dgm:cxn modelId="{385DDBF9-6486-4B8A-8ABF-C054410379E7}" type="presOf" srcId="{D8C72C57-BD06-488D-9893-3B2823FD0965}" destId="{2209D7F9-D04C-4626-80D6-241C120ACAB7}" srcOrd="0" destOrd="0" presId="urn:microsoft.com/office/officeart/2005/8/layout/orgChart1"/>
    <dgm:cxn modelId="{493D91F6-1E69-431F-9943-445BA94A571D}" srcId="{EABDD5AB-38B1-418C-AA7D-B62636575F0F}" destId="{E8106322-A6B2-4A46-B7C1-CD02E2908ACE}" srcOrd="4" destOrd="0" parTransId="{B51AD83F-BA60-4C7D-A1A5-8D50EE008B09}" sibTransId="{67D82872-F377-4B4F-95E8-3F9B0D4EE67B}"/>
    <dgm:cxn modelId="{10BFBE5C-2A17-46ED-B517-290B18729718}" type="presOf" srcId="{B51AD83F-BA60-4C7D-A1A5-8D50EE008B09}" destId="{7400EEC5-2CC9-4483-802E-96474E1A9E8D}" srcOrd="0" destOrd="0" presId="urn:microsoft.com/office/officeart/2005/8/layout/orgChart1"/>
    <dgm:cxn modelId="{6D8E4E6E-2C30-4EEB-9190-DFC07A8DFB91}" type="presOf" srcId="{5D7AEB55-B9B8-4FC9-91FF-739DC6A528B5}" destId="{65430AD2-EA1F-4578-9487-DADD6D50BE4A}" srcOrd="0" destOrd="0" presId="urn:microsoft.com/office/officeart/2005/8/layout/orgChart1"/>
    <dgm:cxn modelId="{6F668D3A-D983-46B4-AC4A-083E6613A73A}" type="presOf" srcId="{57EA1985-8BAB-4969-8A97-09FD025AD317}" destId="{AF0CCA53-2721-4F51-8F4B-F295709FB734}" srcOrd="1" destOrd="0" presId="urn:microsoft.com/office/officeart/2005/8/layout/orgChart1"/>
    <dgm:cxn modelId="{F80BCD1D-653B-4BC5-BDE7-1636F3177EDC}" type="presOf" srcId="{77771066-F5D9-426A-8312-5C998BDCBD1F}" destId="{097377D7-E1CD-478C-BAB8-7B3AF7083C5F}" srcOrd="0" destOrd="0" presId="urn:microsoft.com/office/officeart/2005/8/layout/orgChart1"/>
    <dgm:cxn modelId="{CF9D0B64-0E78-40CC-9BBE-8F4E7ABA3C30}" srcId="{EABDD5AB-38B1-418C-AA7D-B62636575F0F}" destId="{F8947DEC-612E-42DD-B0F6-13B8D480E5C5}" srcOrd="2" destOrd="0" parTransId="{5D7AEB55-B9B8-4FC9-91FF-739DC6A528B5}" sibTransId="{DB38D074-2BA8-4A25-A95E-C54AFFB847A1}"/>
    <dgm:cxn modelId="{37D7598D-5047-48E2-9E40-CC8F4E8AE39F}" type="presOf" srcId="{43331B0E-F917-4480-88DB-B3B4D8BF7FE0}" destId="{CE897125-C463-44DE-89BF-8129CA67DFB4}" srcOrd="0" destOrd="0" presId="urn:microsoft.com/office/officeart/2005/8/layout/orgChart1"/>
    <dgm:cxn modelId="{510CB608-7A3C-47FA-AE26-1CCAC140EFC3}" type="presOf" srcId="{F8947DEC-612E-42DD-B0F6-13B8D480E5C5}" destId="{EB006357-43D0-492E-B95C-18123EB6C628}" srcOrd="1" destOrd="0" presId="urn:microsoft.com/office/officeart/2005/8/layout/orgChart1"/>
    <dgm:cxn modelId="{B207C837-5BCF-40EB-82BD-17BCA206A5A9}" type="presOf" srcId="{62C1DBE0-B45A-4F64-94BB-2F348EFA7F51}" destId="{FD915863-E852-4E9F-A94F-32965FA5D6CE}" srcOrd="0" destOrd="0" presId="urn:microsoft.com/office/officeart/2005/8/layout/orgChart1"/>
    <dgm:cxn modelId="{6B4B4556-D9D3-4AFF-9DD0-FA80D7AF9E42}" type="presOf" srcId="{57EA1985-8BAB-4969-8A97-09FD025AD317}" destId="{E9169D6A-6876-4617-9EED-566723A804FE}" srcOrd="0" destOrd="0" presId="urn:microsoft.com/office/officeart/2005/8/layout/orgChart1"/>
    <dgm:cxn modelId="{9B8FBB4C-3F28-4FC5-ACE4-88339683574E}" srcId="{43331B0E-F917-4480-88DB-B3B4D8BF7FE0}" destId="{3D10A477-D227-4506-8FF0-F99E80D77B81}" srcOrd="0" destOrd="0" parTransId="{6912034D-FFC0-403D-9A63-86DE2D735EF6}" sibTransId="{F4FDE807-CBE5-48F8-9531-5A9BD8DCAA06}"/>
    <dgm:cxn modelId="{D871C161-8C9A-49D2-B88E-089921CDEADA}" srcId="{EABDD5AB-38B1-418C-AA7D-B62636575F0F}" destId="{43331B0E-F917-4480-88DB-B3B4D8BF7FE0}" srcOrd="1" destOrd="0" parTransId="{B7A5235D-FDC1-4714-AC2F-685F22947A15}" sibTransId="{2417D009-2A28-409D-80E3-D5EE0E40F825}"/>
    <dgm:cxn modelId="{8198B4E8-CDFE-45DF-A6E1-9C624F98A046}" type="presOf" srcId="{77771066-F5D9-426A-8312-5C998BDCBD1F}" destId="{36D96D61-029C-4656-B57F-ED68DE8C574A}" srcOrd="1" destOrd="0" presId="urn:microsoft.com/office/officeart/2005/8/layout/orgChart1"/>
    <dgm:cxn modelId="{DB6227EF-E024-4713-9F57-052337DA91BC}" type="presOf" srcId="{343F5486-4FAB-4656-80A6-09DBC682B072}" destId="{F23D0A6C-9E88-4C0C-95B4-3EFE68081E61}" srcOrd="1" destOrd="0" presId="urn:microsoft.com/office/officeart/2005/8/layout/orgChart1"/>
    <dgm:cxn modelId="{87EF8DCC-DC57-49DA-BA2F-CC491BB73AF1}" type="presOf" srcId="{5FC41400-D89B-4F8B-BD42-9BB0544E4271}" destId="{FBD116ED-1B14-47C2-87F6-1CC09B378962}" srcOrd="0" destOrd="0" presId="urn:microsoft.com/office/officeart/2005/8/layout/orgChart1"/>
    <dgm:cxn modelId="{91075B8F-4288-4712-859B-9873991E53A0}" type="presOf" srcId="{D8C72C57-BD06-488D-9893-3B2823FD0965}" destId="{B30A8A99-1D30-460F-BC9C-86A3BB2A2B53}" srcOrd="1" destOrd="0" presId="urn:microsoft.com/office/officeart/2005/8/layout/orgChart1"/>
    <dgm:cxn modelId="{DECB54A0-1C67-432C-AD78-F682295C97BC}" srcId="{5FC41400-D89B-4F8B-BD42-9BB0544E4271}" destId="{D8C72C57-BD06-488D-9893-3B2823FD0965}" srcOrd="0" destOrd="0" parTransId="{DF9AB566-ACB7-462E-A080-389B0FBCE614}" sibTransId="{904FECF7-A2E4-4B10-B156-B51B3360544D}"/>
    <dgm:cxn modelId="{7A2B16B3-83A2-46C6-AA8C-510299E8EC6C}" type="presOf" srcId="{0CD1BEF6-E674-446F-A93D-DDC356D2B19C}" destId="{559AAC81-1791-4EA0-B309-12F609D31180}" srcOrd="0" destOrd="0" presId="urn:microsoft.com/office/officeart/2005/8/layout/orgChart1"/>
    <dgm:cxn modelId="{ADB93C8B-2C42-43D1-A00F-3C8DD9F93FC9}" type="presOf" srcId="{C46E91A2-42D3-46B8-ACF4-26D73C5E641C}" destId="{E2DE48A4-465C-4C04-97E9-F918D2A10D38}" srcOrd="0" destOrd="0" presId="urn:microsoft.com/office/officeart/2005/8/layout/orgChart1"/>
    <dgm:cxn modelId="{4A9B7663-5DFB-44F1-8B34-289235AC1E98}" type="presOf" srcId="{5FC41400-D89B-4F8B-BD42-9BB0544E4271}" destId="{FBED5318-338C-4AAD-B1DE-C014FE2DAED2}" srcOrd="1" destOrd="0" presId="urn:microsoft.com/office/officeart/2005/8/layout/orgChart1"/>
    <dgm:cxn modelId="{93CE93DC-DC67-4AC9-8D59-3D004E251F2E}" type="presOf" srcId="{632F5814-FCD3-4EB8-AA73-EC86DC0FC46C}" destId="{1E25A7B0-3217-4538-935A-14C350C42FA8}" srcOrd="0" destOrd="0" presId="urn:microsoft.com/office/officeart/2005/8/layout/orgChart1"/>
    <dgm:cxn modelId="{0DDA5285-3F42-41BD-845E-1049DA5A90B2}" type="presOf" srcId="{34022B9C-5C16-464D-B315-B5996D72CE45}" destId="{B65B0595-0FE3-4CD1-AA54-1A745EA739FD}" srcOrd="0" destOrd="0" presId="urn:microsoft.com/office/officeart/2005/8/layout/orgChart1"/>
    <dgm:cxn modelId="{574896B6-4515-438F-A596-58307A166C1B}" type="presOf" srcId="{B7A5235D-FDC1-4714-AC2F-685F22947A15}" destId="{D843F2B0-7FA6-4C20-A128-33A81C03F723}" srcOrd="0" destOrd="0" presId="urn:microsoft.com/office/officeart/2005/8/layout/orgChart1"/>
    <dgm:cxn modelId="{27214377-95B8-4EAE-A0F7-B6EC1130E643}" srcId="{EABDD5AB-38B1-418C-AA7D-B62636575F0F}" destId="{5FC41400-D89B-4F8B-BD42-9BB0544E4271}" srcOrd="3" destOrd="0" parTransId="{432DB0CB-C015-4844-B083-6D804B9C6CD5}" sibTransId="{3A5F7AE9-D274-4945-9806-637BD5A3C6E0}"/>
    <dgm:cxn modelId="{47901910-F057-4425-A18B-F952B459BA9B}" type="presOf" srcId="{343F5486-4FAB-4656-80A6-09DBC682B072}" destId="{1124BD95-ABED-4908-BB55-7252275F57FA}" srcOrd="0" destOrd="0" presId="urn:microsoft.com/office/officeart/2005/8/layout/orgChart1"/>
    <dgm:cxn modelId="{D5575096-AECF-4288-B9D3-3CD4BF166492}" type="presOf" srcId="{DD425A29-C4D4-423F-BAB8-40254D0DB3E0}" destId="{C4950DA2-6F6F-4A60-8299-A308895BBE10}" srcOrd="1" destOrd="0" presId="urn:microsoft.com/office/officeart/2005/8/layout/orgChart1"/>
    <dgm:cxn modelId="{4BFA942D-D7CB-466C-A6C1-DD21F363BBBD}" srcId="{5FC41400-D89B-4F8B-BD42-9BB0544E4271}" destId="{77771066-F5D9-426A-8312-5C998BDCBD1F}" srcOrd="1" destOrd="0" parTransId="{1127B28D-CC92-48DE-9A5C-1965E7780B01}" sibTransId="{AC4EEF60-F087-4D99-A976-2964EE0A9AD0}"/>
    <dgm:cxn modelId="{58EDD5B4-F909-4948-B944-F42A207E07D8}" type="presOf" srcId="{4DC9C987-B5F9-493B-8A30-59C9AD565E73}" destId="{D3C5E43D-E1B3-4D10-8A40-A47554D28940}" srcOrd="0" destOrd="0" presId="urn:microsoft.com/office/officeart/2005/8/layout/orgChart1"/>
    <dgm:cxn modelId="{1017358C-7051-4341-AC5B-33E5D6F39D32}" type="presOf" srcId="{1127B28D-CC92-48DE-9A5C-1965E7780B01}" destId="{840AA78E-7FE9-49E0-A44C-46A439706102}" srcOrd="0" destOrd="0" presId="urn:microsoft.com/office/officeart/2005/8/layout/orgChart1"/>
    <dgm:cxn modelId="{1BED9825-9B8D-46ED-A94A-D2F562975D05}" srcId="{43331B0E-F917-4480-88DB-B3B4D8BF7FE0}" destId="{0CD1BEF6-E674-446F-A93D-DDC356D2B19C}" srcOrd="2" destOrd="0" parTransId="{3ACC0B80-07E4-40D8-8377-6582A1742385}" sibTransId="{8908B8AD-0E9E-43E6-A031-F330F432F249}"/>
    <dgm:cxn modelId="{AD6317B6-469C-43B2-8671-29FFEC64C3B4}" type="presOf" srcId="{190191F3-2B55-4695-A3E2-B1593DF1FCB0}" destId="{EFC9773E-B5E5-4F84-B89B-A93A4D0C1C52}" srcOrd="0" destOrd="0" presId="urn:microsoft.com/office/officeart/2005/8/layout/orgChart1"/>
    <dgm:cxn modelId="{597197E4-5FAF-4906-BC5E-DC0040F550CB}" srcId="{57EA1985-8BAB-4969-8A97-09FD025AD317}" destId="{4DC9C987-B5F9-493B-8A30-59C9AD565E73}" srcOrd="0" destOrd="0" parTransId="{190191F3-2B55-4695-A3E2-B1593DF1FCB0}" sibTransId="{19D1C42F-6B71-4618-A715-48F861268BD5}"/>
    <dgm:cxn modelId="{0781EFDD-B4D5-41BA-B4B0-12137FCE2E4B}" type="presOf" srcId="{F8947DEC-612E-42DD-B0F6-13B8D480E5C5}" destId="{6D671ED5-12D5-4B85-A564-33A90CF06936}" srcOrd="0" destOrd="0" presId="urn:microsoft.com/office/officeart/2005/8/layout/orgChart1"/>
    <dgm:cxn modelId="{A9DDF448-C684-47BC-B3D5-2FD1C27537AD}" type="presOf" srcId="{75060A81-935A-40B0-B91C-41BBFC58CE6A}" destId="{CE7D8AEE-1582-4268-9272-A13B86F76FF7}" srcOrd="1" destOrd="0" presId="urn:microsoft.com/office/officeart/2005/8/layout/orgChart1"/>
    <dgm:cxn modelId="{C7D66A46-6B40-404D-8D8A-B0A7065329CB}" type="presOf" srcId="{D4C2B1DE-796A-48F2-A143-4D499DD56930}" destId="{0198BCAB-4629-421B-8EC3-7F503388596C}" srcOrd="1" destOrd="0" presId="urn:microsoft.com/office/officeart/2005/8/layout/orgChart1"/>
    <dgm:cxn modelId="{216647D0-99DD-4566-AEC6-F88EC9D7C979}" type="presOf" srcId="{4A29E9DA-3157-49F2-B352-14BFF96A3D75}" destId="{445FB80B-3ACC-4F0A-88CF-C9BF678F025E}" srcOrd="0" destOrd="0" presId="urn:microsoft.com/office/officeart/2005/8/layout/orgChart1"/>
    <dgm:cxn modelId="{06E3F8EB-9803-4232-889A-D759DD3B9E15}" type="presOf" srcId="{3D10A477-D227-4506-8FF0-F99E80D77B81}" destId="{A2789358-D27E-402C-8149-7EDFE21F3E3A}" srcOrd="1" destOrd="0" presId="urn:microsoft.com/office/officeart/2005/8/layout/orgChart1"/>
    <dgm:cxn modelId="{207F4C3C-8CFC-4C48-B872-10EFD6A3B7BB}" type="presOf" srcId="{EABDD5AB-38B1-418C-AA7D-B62636575F0F}" destId="{5ED1E8AF-17AC-4FC6-B802-017E0416FC4B}" srcOrd="1" destOrd="0" presId="urn:microsoft.com/office/officeart/2005/8/layout/orgChart1"/>
    <dgm:cxn modelId="{6E4592B7-CE73-43CB-823B-FC136C36D89E}" type="presOf" srcId="{3E560EB5-A487-483B-9328-349BE6234918}" destId="{A30E7E69-10C0-457E-8D8F-70802F73539F}" srcOrd="0" destOrd="0" presId="urn:microsoft.com/office/officeart/2005/8/layout/orgChart1"/>
    <dgm:cxn modelId="{93EF7ACD-CC6C-4050-A418-F728538058A7}" srcId="{57EA1985-8BAB-4969-8A97-09FD025AD317}" destId="{632F5814-FCD3-4EB8-AA73-EC86DC0FC46C}" srcOrd="1" destOrd="0" parTransId="{62C1DBE0-B45A-4F64-94BB-2F348EFA7F51}" sibTransId="{4CF98839-29D7-465B-ACDD-B539377D5D6D}"/>
    <dgm:cxn modelId="{ECFE1444-2CCE-4D53-B70E-3CB4196986F8}" srcId="{E8106322-A6B2-4A46-B7C1-CD02E2908ACE}" destId="{14EBEC94-047D-4C34-A1C1-4993600FDA1C}" srcOrd="2" destOrd="0" parTransId="{0D65BEE3-434D-4C68-9F82-E96AAA86D284}" sibTransId="{D5B66446-484E-4EFE-8508-19B29602D5AE}"/>
    <dgm:cxn modelId="{3AD98E69-F6AA-497B-9EEE-8C9311B4A7DD}" type="presOf" srcId="{80842DC6-5431-490C-A2D8-3EDF6E58A518}" destId="{1FE9B35F-0D94-42F1-8413-6082F621D4D8}" srcOrd="0" destOrd="0" presId="urn:microsoft.com/office/officeart/2005/8/layout/orgChart1"/>
    <dgm:cxn modelId="{0208762A-6521-4F89-A975-30505B6F52CC}" type="presOf" srcId="{14EBEC94-047D-4C34-A1C1-4993600FDA1C}" destId="{76093E4E-AC8D-4A2C-8BAF-D53B21D1CBA0}" srcOrd="0" destOrd="0" presId="urn:microsoft.com/office/officeart/2005/8/layout/orgChart1"/>
    <dgm:cxn modelId="{B000A8EB-9F37-4DC0-B1D6-9DBE6F104965}" type="presOf" srcId="{DF9AB566-ACB7-462E-A080-389B0FBCE614}" destId="{B803AA74-9D5B-466C-9F94-1FE2318990D1}" srcOrd="0" destOrd="0" presId="urn:microsoft.com/office/officeart/2005/8/layout/orgChart1"/>
    <dgm:cxn modelId="{73912719-AEDC-44B3-92B4-211F6C68FCB7}" type="presOf" srcId="{A72BFEC7-FAE5-4689-9C94-043B6FB8C1E4}" destId="{B4C1BA2F-F3DA-4ACC-B20E-F59AD7417FCA}" srcOrd="0" destOrd="0" presId="urn:microsoft.com/office/officeart/2005/8/layout/orgChart1"/>
    <dgm:cxn modelId="{162E1830-7981-461E-9136-25F2693E2346}" type="presParOf" srcId="{E2DE48A4-465C-4C04-97E9-F918D2A10D38}" destId="{5C609575-CE3D-4F9E-BE92-83E75DE076E3}" srcOrd="0" destOrd="0" presId="urn:microsoft.com/office/officeart/2005/8/layout/orgChart1"/>
    <dgm:cxn modelId="{6C47AF99-4C26-44FE-B053-7C1815875B37}" type="presParOf" srcId="{5C609575-CE3D-4F9E-BE92-83E75DE076E3}" destId="{89D66A1B-34E6-4510-9E7D-142DA2E563B4}" srcOrd="0" destOrd="0" presId="urn:microsoft.com/office/officeart/2005/8/layout/orgChart1"/>
    <dgm:cxn modelId="{2E844273-72D2-4657-BD00-5641190B187F}" type="presParOf" srcId="{89D66A1B-34E6-4510-9E7D-142DA2E563B4}" destId="{1ED874F4-817B-4526-B0B3-B6B1A2B429E8}" srcOrd="0" destOrd="0" presId="urn:microsoft.com/office/officeart/2005/8/layout/orgChart1"/>
    <dgm:cxn modelId="{033F4EFB-61D5-46C7-8805-BC2B29C21530}" type="presParOf" srcId="{89D66A1B-34E6-4510-9E7D-142DA2E563B4}" destId="{5ED1E8AF-17AC-4FC6-B802-017E0416FC4B}" srcOrd="1" destOrd="0" presId="urn:microsoft.com/office/officeart/2005/8/layout/orgChart1"/>
    <dgm:cxn modelId="{6F84A162-6CD7-41B4-9101-AE0E75FA78A2}" type="presParOf" srcId="{5C609575-CE3D-4F9E-BE92-83E75DE076E3}" destId="{1EF5C770-1CFD-42CA-823E-879E7E52DBCC}" srcOrd="1" destOrd="0" presId="urn:microsoft.com/office/officeart/2005/8/layout/orgChart1"/>
    <dgm:cxn modelId="{CC07DB06-82FE-4FF8-99FE-01C8D86ACDD5}" type="presParOf" srcId="{1EF5C770-1CFD-42CA-823E-879E7E52DBCC}" destId="{9DCC6023-FB91-489E-A0FB-24E2BFE3525D}" srcOrd="0" destOrd="0" presId="urn:microsoft.com/office/officeart/2005/8/layout/orgChart1"/>
    <dgm:cxn modelId="{557A7448-61AD-4884-A25D-D1B516757378}" type="presParOf" srcId="{1EF5C770-1CFD-42CA-823E-879E7E52DBCC}" destId="{52E95FAB-95C3-4DF2-9D92-638259B34DD5}" srcOrd="1" destOrd="0" presId="urn:microsoft.com/office/officeart/2005/8/layout/orgChart1"/>
    <dgm:cxn modelId="{6856BD91-C837-4B92-A124-1BDAB2576F95}" type="presParOf" srcId="{52E95FAB-95C3-4DF2-9D92-638259B34DD5}" destId="{4E52BB6D-FC8A-49FD-985A-8A6152BA2C34}" srcOrd="0" destOrd="0" presId="urn:microsoft.com/office/officeart/2005/8/layout/orgChart1"/>
    <dgm:cxn modelId="{77E73BC2-8CDE-4A5E-8F5D-53D21F89FA36}" type="presParOf" srcId="{4E52BB6D-FC8A-49FD-985A-8A6152BA2C34}" destId="{E9169D6A-6876-4617-9EED-566723A804FE}" srcOrd="0" destOrd="0" presId="urn:microsoft.com/office/officeart/2005/8/layout/orgChart1"/>
    <dgm:cxn modelId="{FC846053-3B65-42A1-B270-56CA95BA2C86}" type="presParOf" srcId="{4E52BB6D-FC8A-49FD-985A-8A6152BA2C34}" destId="{AF0CCA53-2721-4F51-8F4B-F295709FB734}" srcOrd="1" destOrd="0" presId="urn:microsoft.com/office/officeart/2005/8/layout/orgChart1"/>
    <dgm:cxn modelId="{49FE2DF8-FA56-4718-B166-5DC2E162D3B6}" type="presParOf" srcId="{52E95FAB-95C3-4DF2-9D92-638259B34DD5}" destId="{6BCB0D92-7915-4B99-BDBA-5798F3D27D42}" srcOrd="1" destOrd="0" presId="urn:microsoft.com/office/officeart/2005/8/layout/orgChart1"/>
    <dgm:cxn modelId="{58C7A55B-91C1-4BDD-9883-A1CECD8B8EAC}" type="presParOf" srcId="{6BCB0D92-7915-4B99-BDBA-5798F3D27D42}" destId="{EFC9773E-B5E5-4F84-B89B-A93A4D0C1C52}" srcOrd="0" destOrd="0" presId="urn:microsoft.com/office/officeart/2005/8/layout/orgChart1"/>
    <dgm:cxn modelId="{3C192500-27FE-4CD4-AE89-F7806496CF0D}" type="presParOf" srcId="{6BCB0D92-7915-4B99-BDBA-5798F3D27D42}" destId="{FFB74C55-0C2B-47B2-B677-5284AEBF5F24}" srcOrd="1" destOrd="0" presId="urn:microsoft.com/office/officeart/2005/8/layout/orgChart1"/>
    <dgm:cxn modelId="{00DD1993-19CA-4C9D-B17A-2AF880ED69ED}" type="presParOf" srcId="{FFB74C55-0C2B-47B2-B677-5284AEBF5F24}" destId="{19C1C37E-C01A-41A9-A87F-B46D7D23C474}" srcOrd="0" destOrd="0" presId="urn:microsoft.com/office/officeart/2005/8/layout/orgChart1"/>
    <dgm:cxn modelId="{E5E98022-4285-466C-B199-C2EEB9C0AAF2}" type="presParOf" srcId="{19C1C37E-C01A-41A9-A87F-B46D7D23C474}" destId="{D3C5E43D-E1B3-4D10-8A40-A47554D28940}" srcOrd="0" destOrd="0" presId="urn:microsoft.com/office/officeart/2005/8/layout/orgChart1"/>
    <dgm:cxn modelId="{48117573-D0C1-4697-B9B1-0AF3E3E7867C}" type="presParOf" srcId="{19C1C37E-C01A-41A9-A87F-B46D7D23C474}" destId="{E4970124-41E5-4C8A-94BA-E01B0AD76F76}" srcOrd="1" destOrd="0" presId="urn:microsoft.com/office/officeart/2005/8/layout/orgChart1"/>
    <dgm:cxn modelId="{E62D3719-8C96-4333-BCE9-65F04344F3E9}" type="presParOf" srcId="{FFB74C55-0C2B-47B2-B677-5284AEBF5F24}" destId="{F3C720A2-72F2-41EC-A812-0984A6128AE9}" srcOrd="1" destOrd="0" presId="urn:microsoft.com/office/officeart/2005/8/layout/orgChart1"/>
    <dgm:cxn modelId="{62F4816A-011D-4A18-967D-DAA5E2962BF8}" type="presParOf" srcId="{FFB74C55-0C2B-47B2-B677-5284AEBF5F24}" destId="{B66496AB-9EB8-4191-B23B-854C939F7117}" srcOrd="2" destOrd="0" presId="urn:microsoft.com/office/officeart/2005/8/layout/orgChart1"/>
    <dgm:cxn modelId="{E9E5E5CC-9AB4-455A-AF56-7B176A380961}" type="presParOf" srcId="{6BCB0D92-7915-4B99-BDBA-5798F3D27D42}" destId="{FD915863-E852-4E9F-A94F-32965FA5D6CE}" srcOrd="2" destOrd="0" presId="urn:microsoft.com/office/officeart/2005/8/layout/orgChart1"/>
    <dgm:cxn modelId="{898CA949-CA5A-4025-B8F7-FBF0FCF0618D}" type="presParOf" srcId="{6BCB0D92-7915-4B99-BDBA-5798F3D27D42}" destId="{9E9EC1AF-F837-4265-9907-970836968B60}" srcOrd="3" destOrd="0" presId="urn:microsoft.com/office/officeart/2005/8/layout/orgChart1"/>
    <dgm:cxn modelId="{4FF11987-481A-444B-9E83-A08D3251C55B}" type="presParOf" srcId="{9E9EC1AF-F837-4265-9907-970836968B60}" destId="{BD81C2ED-6D58-447D-A960-1DD230EDB6B3}" srcOrd="0" destOrd="0" presId="urn:microsoft.com/office/officeart/2005/8/layout/orgChart1"/>
    <dgm:cxn modelId="{D6411AAB-2C0A-4B59-ADA8-4CEB75489D9F}" type="presParOf" srcId="{BD81C2ED-6D58-447D-A960-1DD230EDB6B3}" destId="{1E25A7B0-3217-4538-935A-14C350C42FA8}" srcOrd="0" destOrd="0" presId="urn:microsoft.com/office/officeart/2005/8/layout/orgChart1"/>
    <dgm:cxn modelId="{D4C1798B-CE3A-44EE-9D46-763AB233FCC9}" type="presParOf" srcId="{BD81C2ED-6D58-447D-A960-1DD230EDB6B3}" destId="{1AD3B232-721C-47B6-B144-961F7F76CC27}" srcOrd="1" destOrd="0" presId="urn:microsoft.com/office/officeart/2005/8/layout/orgChart1"/>
    <dgm:cxn modelId="{13B04899-415C-400F-B041-B2A171CBDAF5}" type="presParOf" srcId="{9E9EC1AF-F837-4265-9907-970836968B60}" destId="{7AD57346-85BE-4E16-8A1D-E3C95F5E8ED9}" srcOrd="1" destOrd="0" presId="urn:microsoft.com/office/officeart/2005/8/layout/orgChart1"/>
    <dgm:cxn modelId="{FD28B3EF-E9AC-4122-ABF1-6827B1E329DD}" type="presParOf" srcId="{9E9EC1AF-F837-4265-9907-970836968B60}" destId="{07FA7A1F-C71B-4189-8539-F69C43B3CD18}" srcOrd="2" destOrd="0" presId="urn:microsoft.com/office/officeart/2005/8/layout/orgChart1"/>
    <dgm:cxn modelId="{1EEAD80F-6ABE-4F75-B1AB-C30D8F721C04}" type="presParOf" srcId="{6BCB0D92-7915-4B99-BDBA-5798F3D27D42}" destId="{A346BCD7-ACF6-4E4D-BA51-132F90B2D2F7}" srcOrd="4" destOrd="0" presId="urn:microsoft.com/office/officeart/2005/8/layout/orgChart1"/>
    <dgm:cxn modelId="{318FB908-0CE5-4580-8537-3B9FEC21CE65}" type="presParOf" srcId="{6BCB0D92-7915-4B99-BDBA-5798F3D27D42}" destId="{40F001B1-F758-479C-9B1E-0C6B1ED83D93}" srcOrd="5" destOrd="0" presId="urn:microsoft.com/office/officeart/2005/8/layout/orgChart1"/>
    <dgm:cxn modelId="{7856C614-8EBC-43E2-B29C-07D3532C2C04}" type="presParOf" srcId="{40F001B1-F758-479C-9B1E-0C6B1ED83D93}" destId="{B152169F-9C8C-4CBC-9F16-AD4493C009C2}" srcOrd="0" destOrd="0" presId="urn:microsoft.com/office/officeart/2005/8/layout/orgChart1"/>
    <dgm:cxn modelId="{4E4D0759-2593-450F-9F4C-575D89506565}" type="presParOf" srcId="{B152169F-9C8C-4CBC-9F16-AD4493C009C2}" destId="{6806DA29-038D-4B58-BAE9-E6A51E54D9F5}" srcOrd="0" destOrd="0" presId="urn:microsoft.com/office/officeart/2005/8/layout/orgChart1"/>
    <dgm:cxn modelId="{2DF96F1E-C921-4666-85C6-9805390E112F}" type="presParOf" srcId="{B152169F-9C8C-4CBC-9F16-AD4493C009C2}" destId="{CE7D8AEE-1582-4268-9272-A13B86F76FF7}" srcOrd="1" destOrd="0" presId="urn:microsoft.com/office/officeart/2005/8/layout/orgChart1"/>
    <dgm:cxn modelId="{EC26C50E-8B42-48F9-AC5F-06ABE43BF3B1}" type="presParOf" srcId="{40F001B1-F758-479C-9B1E-0C6B1ED83D93}" destId="{3590CB44-765C-471C-9B54-48FFFD2BAEB6}" srcOrd="1" destOrd="0" presId="urn:microsoft.com/office/officeart/2005/8/layout/orgChart1"/>
    <dgm:cxn modelId="{BA897455-7F75-466D-9E62-50C649EF8F91}" type="presParOf" srcId="{40F001B1-F758-479C-9B1E-0C6B1ED83D93}" destId="{B1876026-C27F-4C07-960B-EE3220DBA38D}" srcOrd="2" destOrd="0" presId="urn:microsoft.com/office/officeart/2005/8/layout/orgChart1"/>
    <dgm:cxn modelId="{C4ADA56F-4667-4F1C-B03D-EB79EDFADAD8}" type="presParOf" srcId="{52E95FAB-95C3-4DF2-9D92-638259B34DD5}" destId="{DBDCAAA2-E066-4713-AFF3-9EB6C62092F8}" srcOrd="2" destOrd="0" presId="urn:microsoft.com/office/officeart/2005/8/layout/orgChart1"/>
    <dgm:cxn modelId="{15657800-5A20-4E2A-B0EE-935AA2B36E62}" type="presParOf" srcId="{1EF5C770-1CFD-42CA-823E-879E7E52DBCC}" destId="{D843F2B0-7FA6-4C20-A128-33A81C03F723}" srcOrd="2" destOrd="0" presId="urn:microsoft.com/office/officeart/2005/8/layout/orgChart1"/>
    <dgm:cxn modelId="{BB10121F-358F-4BA0-9E17-B85617F75E7A}" type="presParOf" srcId="{1EF5C770-1CFD-42CA-823E-879E7E52DBCC}" destId="{9BBB904C-4A92-4828-A6F3-F76EBA7B8CDE}" srcOrd="3" destOrd="0" presId="urn:microsoft.com/office/officeart/2005/8/layout/orgChart1"/>
    <dgm:cxn modelId="{49485739-E7F0-4E33-9E07-CD7F1C4F76D2}" type="presParOf" srcId="{9BBB904C-4A92-4828-A6F3-F76EBA7B8CDE}" destId="{72A57E98-B4B7-42F4-BC45-3AA212A5C73C}" srcOrd="0" destOrd="0" presId="urn:microsoft.com/office/officeart/2005/8/layout/orgChart1"/>
    <dgm:cxn modelId="{577E585D-7233-45E6-81AA-E5B974B778AF}" type="presParOf" srcId="{72A57E98-B4B7-42F4-BC45-3AA212A5C73C}" destId="{CE897125-C463-44DE-89BF-8129CA67DFB4}" srcOrd="0" destOrd="0" presId="urn:microsoft.com/office/officeart/2005/8/layout/orgChart1"/>
    <dgm:cxn modelId="{901D70A7-12C6-4E41-96F2-21F2DD9719C5}" type="presParOf" srcId="{72A57E98-B4B7-42F4-BC45-3AA212A5C73C}" destId="{E34EFDF7-C736-4CE1-AE0F-C6A50BD36F73}" srcOrd="1" destOrd="0" presId="urn:microsoft.com/office/officeart/2005/8/layout/orgChart1"/>
    <dgm:cxn modelId="{62088705-C46D-49C3-ABBC-4E1B489DBA78}" type="presParOf" srcId="{9BBB904C-4A92-4828-A6F3-F76EBA7B8CDE}" destId="{72AC75F9-244C-4CFC-AA61-910E44DCF88A}" srcOrd="1" destOrd="0" presId="urn:microsoft.com/office/officeart/2005/8/layout/orgChart1"/>
    <dgm:cxn modelId="{E3E47891-A855-4D08-8A10-170A516963D3}" type="presParOf" srcId="{72AC75F9-244C-4CFC-AA61-910E44DCF88A}" destId="{5E9AC99D-6DF3-41B9-AB17-2CEABB75BD74}" srcOrd="0" destOrd="0" presId="urn:microsoft.com/office/officeart/2005/8/layout/orgChart1"/>
    <dgm:cxn modelId="{64AB9D47-6842-4F7C-BC32-BBBAB01FA8D2}" type="presParOf" srcId="{72AC75F9-244C-4CFC-AA61-910E44DCF88A}" destId="{736B6E49-B479-4035-A952-79F42218B8CD}" srcOrd="1" destOrd="0" presId="urn:microsoft.com/office/officeart/2005/8/layout/orgChart1"/>
    <dgm:cxn modelId="{F1282406-AED1-40A5-86C4-4113A3C0182A}" type="presParOf" srcId="{736B6E49-B479-4035-A952-79F42218B8CD}" destId="{9E79DA49-C3F1-4F0E-98C2-DD9E20FBAFE4}" srcOrd="0" destOrd="0" presId="urn:microsoft.com/office/officeart/2005/8/layout/orgChart1"/>
    <dgm:cxn modelId="{9777D5E5-25FB-49B7-AB37-2E0172A68F38}" type="presParOf" srcId="{9E79DA49-C3F1-4F0E-98C2-DD9E20FBAFE4}" destId="{D8D9D42F-D7C8-424A-974E-5ADB7D4F2206}" srcOrd="0" destOrd="0" presId="urn:microsoft.com/office/officeart/2005/8/layout/orgChart1"/>
    <dgm:cxn modelId="{83C14DC6-D273-4D76-98F9-6BCADB2DA0B7}" type="presParOf" srcId="{9E79DA49-C3F1-4F0E-98C2-DD9E20FBAFE4}" destId="{A2789358-D27E-402C-8149-7EDFE21F3E3A}" srcOrd="1" destOrd="0" presId="urn:microsoft.com/office/officeart/2005/8/layout/orgChart1"/>
    <dgm:cxn modelId="{CC91FC3F-9171-4252-BB7E-F1A684C0963D}" type="presParOf" srcId="{736B6E49-B479-4035-A952-79F42218B8CD}" destId="{31495B2C-8CAF-46B0-A17F-E5EAFB1B0525}" srcOrd="1" destOrd="0" presId="urn:microsoft.com/office/officeart/2005/8/layout/orgChart1"/>
    <dgm:cxn modelId="{A5228767-C1AE-49D7-81B8-A8BDFC336468}" type="presParOf" srcId="{736B6E49-B479-4035-A952-79F42218B8CD}" destId="{399816DA-FC44-4FC3-B06C-DB9CDFF261F5}" srcOrd="2" destOrd="0" presId="urn:microsoft.com/office/officeart/2005/8/layout/orgChart1"/>
    <dgm:cxn modelId="{4854492B-E02A-4BD7-B33E-9D16C19698B5}" type="presParOf" srcId="{72AC75F9-244C-4CFC-AA61-910E44DCF88A}" destId="{B65B0595-0FE3-4CD1-AA54-1A745EA739FD}" srcOrd="2" destOrd="0" presId="urn:microsoft.com/office/officeart/2005/8/layout/orgChart1"/>
    <dgm:cxn modelId="{92277AA9-5681-47B0-8879-BD9B96FC3459}" type="presParOf" srcId="{72AC75F9-244C-4CFC-AA61-910E44DCF88A}" destId="{10AA2A59-64E5-4AB7-81DC-803FB4ED5E78}" srcOrd="3" destOrd="0" presId="urn:microsoft.com/office/officeart/2005/8/layout/orgChart1"/>
    <dgm:cxn modelId="{7401113D-875D-4C63-99C0-382E2E62D876}" type="presParOf" srcId="{10AA2A59-64E5-4AB7-81DC-803FB4ED5E78}" destId="{5AAD99F1-B04E-44EA-A2AA-012A62FDF65E}" srcOrd="0" destOrd="0" presId="urn:microsoft.com/office/officeart/2005/8/layout/orgChart1"/>
    <dgm:cxn modelId="{CF438E36-9B4F-420F-807C-84B3A469D29F}" type="presParOf" srcId="{5AAD99F1-B04E-44EA-A2AA-012A62FDF65E}" destId="{6C2FF46B-2B41-4E78-9739-F27B117810CB}" srcOrd="0" destOrd="0" presId="urn:microsoft.com/office/officeart/2005/8/layout/orgChart1"/>
    <dgm:cxn modelId="{B2C5CE19-D65F-424E-841C-66A359F9BC43}" type="presParOf" srcId="{5AAD99F1-B04E-44EA-A2AA-012A62FDF65E}" destId="{ACE30324-3680-46C9-9693-4929550E076E}" srcOrd="1" destOrd="0" presId="urn:microsoft.com/office/officeart/2005/8/layout/orgChart1"/>
    <dgm:cxn modelId="{E39C3A07-F5C8-4080-9C66-DA45DCC0D1E9}" type="presParOf" srcId="{10AA2A59-64E5-4AB7-81DC-803FB4ED5E78}" destId="{BF1396D7-BD1F-4E9D-A4C7-828567F1F00E}" srcOrd="1" destOrd="0" presId="urn:microsoft.com/office/officeart/2005/8/layout/orgChart1"/>
    <dgm:cxn modelId="{3EEBB54B-571E-4C35-A416-204C50A191EA}" type="presParOf" srcId="{10AA2A59-64E5-4AB7-81DC-803FB4ED5E78}" destId="{273DEA7F-9C6B-4BB5-AA12-8E65A13669D6}" srcOrd="2" destOrd="0" presId="urn:microsoft.com/office/officeart/2005/8/layout/orgChart1"/>
    <dgm:cxn modelId="{8789A16F-A5DE-4040-B54E-ABF058D8DD81}" type="presParOf" srcId="{72AC75F9-244C-4CFC-AA61-910E44DCF88A}" destId="{10865DB6-CC04-466C-85DE-4B807471EDCA}" srcOrd="4" destOrd="0" presId="urn:microsoft.com/office/officeart/2005/8/layout/orgChart1"/>
    <dgm:cxn modelId="{8C2FB402-985E-4CB2-9783-7FFB39226FA4}" type="presParOf" srcId="{72AC75F9-244C-4CFC-AA61-910E44DCF88A}" destId="{06742EDE-52E5-43F5-93A4-A59E9AA7F8E7}" srcOrd="5" destOrd="0" presId="urn:microsoft.com/office/officeart/2005/8/layout/orgChart1"/>
    <dgm:cxn modelId="{352D4A1C-D45D-4E1E-9C7B-66684338B6AB}" type="presParOf" srcId="{06742EDE-52E5-43F5-93A4-A59E9AA7F8E7}" destId="{73E7C1C7-B46E-4036-BD65-3FB9FBBBCAD1}" srcOrd="0" destOrd="0" presId="urn:microsoft.com/office/officeart/2005/8/layout/orgChart1"/>
    <dgm:cxn modelId="{87ADF2ED-3CD0-4CDC-9695-CB438FC80CD1}" type="presParOf" srcId="{73E7C1C7-B46E-4036-BD65-3FB9FBBBCAD1}" destId="{559AAC81-1791-4EA0-B309-12F609D31180}" srcOrd="0" destOrd="0" presId="urn:microsoft.com/office/officeart/2005/8/layout/orgChart1"/>
    <dgm:cxn modelId="{E9CD1EC5-DCC1-462B-AEEF-61F340430AF0}" type="presParOf" srcId="{73E7C1C7-B46E-4036-BD65-3FB9FBBBCAD1}" destId="{0E0E3946-E5ED-480F-9700-09FA3A979254}" srcOrd="1" destOrd="0" presId="urn:microsoft.com/office/officeart/2005/8/layout/orgChart1"/>
    <dgm:cxn modelId="{879F6D8F-0119-4D58-9F46-C5DB4D313C0D}" type="presParOf" srcId="{06742EDE-52E5-43F5-93A4-A59E9AA7F8E7}" destId="{6A6A036F-C944-4328-BA1F-81F617DBCF0F}" srcOrd="1" destOrd="0" presId="urn:microsoft.com/office/officeart/2005/8/layout/orgChart1"/>
    <dgm:cxn modelId="{6B109128-4A77-44BB-99D6-76EE04426776}" type="presParOf" srcId="{06742EDE-52E5-43F5-93A4-A59E9AA7F8E7}" destId="{1F910F94-7DAC-467E-9B38-1D6DA032F373}" srcOrd="2" destOrd="0" presId="urn:microsoft.com/office/officeart/2005/8/layout/orgChart1"/>
    <dgm:cxn modelId="{A7AB68AD-41C6-4D8B-AC9A-E520B299C7DC}" type="presParOf" srcId="{9BBB904C-4A92-4828-A6F3-F76EBA7B8CDE}" destId="{0E9ABB7C-B2DB-4F25-BF06-9BB761B27172}" srcOrd="2" destOrd="0" presId="urn:microsoft.com/office/officeart/2005/8/layout/orgChart1"/>
    <dgm:cxn modelId="{103FA65C-3249-40F8-8C7E-9D0177655FC3}" type="presParOf" srcId="{1EF5C770-1CFD-42CA-823E-879E7E52DBCC}" destId="{65430AD2-EA1F-4578-9487-DADD6D50BE4A}" srcOrd="4" destOrd="0" presId="urn:microsoft.com/office/officeart/2005/8/layout/orgChart1"/>
    <dgm:cxn modelId="{7E8BBEAB-8BAA-4DE8-81C5-633CCA3376F8}" type="presParOf" srcId="{1EF5C770-1CFD-42CA-823E-879E7E52DBCC}" destId="{BF9F858C-2A69-49CA-A1A6-9F34684EECA9}" srcOrd="5" destOrd="0" presId="urn:microsoft.com/office/officeart/2005/8/layout/orgChart1"/>
    <dgm:cxn modelId="{7B84072E-F493-4EB3-9C07-25166894806D}" type="presParOf" srcId="{BF9F858C-2A69-49CA-A1A6-9F34684EECA9}" destId="{38E7A922-017F-4F41-8207-5F33A0B749AC}" srcOrd="0" destOrd="0" presId="urn:microsoft.com/office/officeart/2005/8/layout/orgChart1"/>
    <dgm:cxn modelId="{A76EB408-487D-479E-AD7F-B0EC64F1E580}" type="presParOf" srcId="{38E7A922-017F-4F41-8207-5F33A0B749AC}" destId="{6D671ED5-12D5-4B85-A564-33A90CF06936}" srcOrd="0" destOrd="0" presId="urn:microsoft.com/office/officeart/2005/8/layout/orgChart1"/>
    <dgm:cxn modelId="{AA32898A-24C1-41CA-9C10-BE4B48A222D1}" type="presParOf" srcId="{38E7A922-017F-4F41-8207-5F33A0B749AC}" destId="{EB006357-43D0-492E-B95C-18123EB6C628}" srcOrd="1" destOrd="0" presId="urn:microsoft.com/office/officeart/2005/8/layout/orgChart1"/>
    <dgm:cxn modelId="{556BE16B-10B8-4C29-940B-A65288E1A4B6}" type="presParOf" srcId="{BF9F858C-2A69-49CA-A1A6-9F34684EECA9}" destId="{1EB19689-488C-4E19-84EE-1F3C72E2BF30}" srcOrd="1" destOrd="0" presId="urn:microsoft.com/office/officeart/2005/8/layout/orgChart1"/>
    <dgm:cxn modelId="{5A49246E-35F8-4C21-B227-EBD006AFDC99}" type="presParOf" srcId="{1EB19689-488C-4E19-84EE-1F3C72E2BF30}" destId="{B4C1BA2F-F3DA-4ACC-B20E-F59AD7417FCA}" srcOrd="0" destOrd="0" presId="urn:microsoft.com/office/officeart/2005/8/layout/orgChart1"/>
    <dgm:cxn modelId="{4FA4C9E0-A4E3-4074-ADB2-F9685903B9F2}" type="presParOf" srcId="{1EB19689-488C-4E19-84EE-1F3C72E2BF30}" destId="{4057F36F-499D-474E-B20C-B628A11CE704}" srcOrd="1" destOrd="0" presId="urn:microsoft.com/office/officeart/2005/8/layout/orgChart1"/>
    <dgm:cxn modelId="{94BBBA6A-8FC9-4285-89EA-33A73450E7FC}" type="presParOf" srcId="{4057F36F-499D-474E-B20C-B628A11CE704}" destId="{88896425-D8CA-4905-93B4-2C9BC2F2C13A}" srcOrd="0" destOrd="0" presId="urn:microsoft.com/office/officeart/2005/8/layout/orgChart1"/>
    <dgm:cxn modelId="{29F6BACD-E119-422B-B5BA-D3FCB03A040F}" type="presParOf" srcId="{88896425-D8CA-4905-93B4-2C9BC2F2C13A}" destId="{96F18F98-5E24-4B11-9419-2BAF5A0922AD}" srcOrd="0" destOrd="0" presId="urn:microsoft.com/office/officeart/2005/8/layout/orgChart1"/>
    <dgm:cxn modelId="{EB4985C4-EDD7-495A-8B01-D49CC0D03BDB}" type="presParOf" srcId="{88896425-D8CA-4905-93B4-2C9BC2F2C13A}" destId="{C4950DA2-6F6F-4A60-8299-A308895BBE10}" srcOrd="1" destOrd="0" presId="urn:microsoft.com/office/officeart/2005/8/layout/orgChart1"/>
    <dgm:cxn modelId="{94723063-4181-42F4-B5B6-7AA196DA247B}" type="presParOf" srcId="{4057F36F-499D-474E-B20C-B628A11CE704}" destId="{0D6FC28A-4DE9-4E44-AB2B-C0DC044B433A}" srcOrd="1" destOrd="0" presId="urn:microsoft.com/office/officeart/2005/8/layout/orgChart1"/>
    <dgm:cxn modelId="{2D4D4A0F-FBB8-40E5-A441-4CC0D74F3D06}" type="presParOf" srcId="{4057F36F-499D-474E-B20C-B628A11CE704}" destId="{A06E91A0-6DC8-42A2-94C4-670D59074026}" srcOrd="2" destOrd="0" presId="urn:microsoft.com/office/officeart/2005/8/layout/orgChart1"/>
    <dgm:cxn modelId="{5E45F0DF-7A8D-4271-AD19-793547A11CCB}" type="presParOf" srcId="{1EB19689-488C-4E19-84EE-1F3C72E2BF30}" destId="{A30E7E69-10C0-457E-8D8F-70802F73539F}" srcOrd="2" destOrd="0" presId="urn:microsoft.com/office/officeart/2005/8/layout/orgChart1"/>
    <dgm:cxn modelId="{64E0A954-63EC-4F66-8555-5AFFD36286BF}" type="presParOf" srcId="{1EB19689-488C-4E19-84EE-1F3C72E2BF30}" destId="{D467C637-EAE6-4BAC-8E51-B8F540E86919}" srcOrd="3" destOrd="0" presId="urn:microsoft.com/office/officeart/2005/8/layout/orgChart1"/>
    <dgm:cxn modelId="{8BBD2688-4818-4445-A1C5-2A089E11B666}" type="presParOf" srcId="{D467C637-EAE6-4BAC-8E51-B8F540E86919}" destId="{314DF789-535E-482A-B889-280DB5095031}" srcOrd="0" destOrd="0" presId="urn:microsoft.com/office/officeart/2005/8/layout/orgChart1"/>
    <dgm:cxn modelId="{3B64A90B-2FE6-4CB9-8609-1F192AAD0454}" type="presParOf" srcId="{314DF789-535E-482A-B889-280DB5095031}" destId="{1124BD95-ABED-4908-BB55-7252275F57FA}" srcOrd="0" destOrd="0" presId="urn:microsoft.com/office/officeart/2005/8/layout/orgChart1"/>
    <dgm:cxn modelId="{74389F8B-A959-4CED-A5A8-7C2060CA5024}" type="presParOf" srcId="{314DF789-535E-482A-B889-280DB5095031}" destId="{F23D0A6C-9E88-4C0C-95B4-3EFE68081E61}" srcOrd="1" destOrd="0" presId="urn:microsoft.com/office/officeart/2005/8/layout/orgChart1"/>
    <dgm:cxn modelId="{FE49981A-72A7-4180-92C0-E71EE4B87111}" type="presParOf" srcId="{D467C637-EAE6-4BAC-8E51-B8F540E86919}" destId="{547CE5CB-1EEF-4409-8101-A9DA3613F059}" srcOrd="1" destOrd="0" presId="urn:microsoft.com/office/officeart/2005/8/layout/orgChart1"/>
    <dgm:cxn modelId="{0B1EE377-7342-4500-B0F6-047F5B8182B9}" type="presParOf" srcId="{D467C637-EAE6-4BAC-8E51-B8F540E86919}" destId="{03EAA30D-02DD-4C8D-9D96-55C4E5AD7121}" srcOrd="2" destOrd="0" presId="urn:microsoft.com/office/officeart/2005/8/layout/orgChart1"/>
    <dgm:cxn modelId="{AF5B8D6B-2594-4828-9176-9FC67143A059}" type="presParOf" srcId="{BF9F858C-2A69-49CA-A1A6-9F34684EECA9}" destId="{8F2600C4-DCA8-44CF-AFA8-042B0D56F648}" srcOrd="2" destOrd="0" presId="urn:microsoft.com/office/officeart/2005/8/layout/orgChart1"/>
    <dgm:cxn modelId="{A76FA2AF-F087-43CC-BB78-3544FA3A5DA0}" type="presParOf" srcId="{1EF5C770-1CFD-42CA-823E-879E7E52DBCC}" destId="{CDBEA366-3815-4FA2-948A-1B54D7149EC4}" srcOrd="6" destOrd="0" presId="urn:microsoft.com/office/officeart/2005/8/layout/orgChart1"/>
    <dgm:cxn modelId="{20AD47C4-40A4-4163-8888-DAADDA5DD1A6}" type="presParOf" srcId="{1EF5C770-1CFD-42CA-823E-879E7E52DBCC}" destId="{897E4C93-9D16-41C5-B3B6-412CAD97A5E1}" srcOrd="7" destOrd="0" presId="urn:microsoft.com/office/officeart/2005/8/layout/orgChart1"/>
    <dgm:cxn modelId="{D643742D-3847-4968-95C5-AD1255B0AE1B}" type="presParOf" srcId="{897E4C93-9D16-41C5-B3B6-412CAD97A5E1}" destId="{6CE5AF6F-B894-48A9-8669-92A729DB0100}" srcOrd="0" destOrd="0" presId="urn:microsoft.com/office/officeart/2005/8/layout/orgChart1"/>
    <dgm:cxn modelId="{481BEE09-62F5-4738-9A2F-71E3A29F5A01}" type="presParOf" srcId="{6CE5AF6F-B894-48A9-8669-92A729DB0100}" destId="{FBD116ED-1B14-47C2-87F6-1CC09B378962}" srcOrd="0" destOrd="0" presId="urn:microsoft.com/office/officeart/2005/8/layout/orgChart1"/>
    <dgm:cxn modelId="{1C1FDB9A-91F3-4C43-9B5C-255CE05D5E75}" type="presParOf" srcId="{6CE5AF6F-B894-48A9-8669-92A729DB0100}" destId="{FBED5318-338C-4AAD-B1DE-C014FE2DAED2}" srcOrd="1" destOrd="0" presId="urn:microsoft.com/office/officeart/2005/8/layout/orgChart1"/>
    <dgm:cxn modelId="{82C76F98-B143-47DB-9692-C1EF5E53ECF7}" type="presParOf" srcId="{897E4C93-9D16-41C5-B3B6-412CAD97A5E1}" destId="{BC87E39C-D765-4CB4-BB58-BDBE8D638BFD}" srcOrd="1" destOrd="0" presId="urn:microsoft.com/office/officeart/2005/8/layout/orgChart1"/>
    <dgm:cxn modelId="{C91B83A2-2E2C-49DF-9A15-1D07BA91D6FC}" type="presParOf" srcId="{BC87E39C-D765-4CB4-BB58-BDBE8D638BFD}" destId="{B803AA74-9D5B-466C-9F94-1FE2318990D1}" srcOrd="0" destOrd="0" presId="urn:microsoft.com/office/officeart/2005/8/layout/orgChart1"/>
    <dgm:cxn modelId="{CA0195DF-FD22-4283-948F-7DB39C152B57}" type="presParOf" srcId="{BC87E39C-D765-4CB4-BB58-BDBE8D638BFD}" destId="{C8F98989-4D37-4C9C-9FFD-4D4CF6A96AB3}" srcOrd="1" destOrd="0" presId="urn:microsoft.com/office/officeart/2005/8/layout/orgChart1"/>
    <dgm:cxn modelId="{30848E75-0DAA-4656-BE89-20BF77DAF6D3}" type="presParOf" srcId="{C8F98989-4D37-4C9C-9FFD-4D4CF6A96AB3}" destId="{A448EC62-9ACD-4CEA-B392-3E538C46FCB2}" srcOrd="0" destOrd="0" presId="urn:microsoft.com/office/officeart/2005/8/layout/orgChart1"/>
    <dgm:cxn modelId="{6F7D82C1-3D78-46FA-BA30-60AB62DA3EAC}" type="presParOf" srcId="{A448EC62-9ACD-4CEA-B392-3E538C46FCB2}" destId="{2209D7F9-D04C-4626-80D6-241C120ACAB7}" srcOrd="0" destOrd="0" presId="urn:microsoft.com/office/officeart/2005/8/layout/orgChart1"/>
    <dgm:cxn modelId="{C73E574B-5E8E-4B99-A061-7E2D3682C6A2}" type="presParOf" srcId="{A448EC62-9ACD-4CEA-B392-3E538C46FCB2}" destId="{B30A8A99-1D30-460F-BC9C-86A3BB2A2B53}" srcOrd="1" destOrd="0" presId="urn:microsoft.com/office/officeart/2005/8/layout/orgChart1"/>
    <dgm:cxn modelId="{28381DBE-474C-484F-864D-DC52B2D3DF57}" type="presParOf" srcId="{C8F98989-4D37-4C9C-9FFD-4D4CF6A96AB3}" destId="{9690133F-2410-44C9-B4B9-D24B83BB48B8}" srcOrd="1" destOrd="0" presId="urn:microsoft.com/office/officeart/2005/8/layout/orgChart1"/>
    <dgm:cxn modelId="{2F3BFCEA-E794-4A6B-8587-229C7A516BFE}" type="presParOf" srcId="{C8F98989-4D37-4C9C-9FFD-4D4CF6A96AB3}" destId="{FF89187B-5627-45F1-9C63-122B6C45911F}" srcOrd="2" destOrd="0" presId="urn:microsoft.com/office/officeart/2005/8/layout/orgChart1"/>
    <dgm:cxn modelId="{BF9775BE-17E8-4AFE-A630-A816235A4CC8}" type="presParOf" srcId="{BC87E39C-D765-4CB4-BB58-BDBE8D638BFD}" destId="{840AA78E-7FE9-49E0-A44C-46A439706102}" srcOrd="2" destOrd="0" presId="urn:microsoft.com/office/officeart/2005/8/layout/orgChart1"/>
    <dgm:cxn modelId="{267E089C-D724-401E-8886-45DD7FD4C671}" type="presParOf" srcId="{BC87E39C-D765-4CB4-BB58-BDBE8D638BFD}" destId="{989CC64C-E4AE-4978-BD3D-833ACD3C4B57}" srcOrd="3" destOrd="0" presId="urn:microsoft.com/office/officeart/2005/8/layout/orgChart1"/>
    <dgm:cxn modelId="{DE11EC37-8BB5-4E60-B13D-0283B2D49724}" type="presParOf" srcId="{989CC64C-E4AE-4978-BD3D-833ACD3C4B57}" destId="{9B6DEADC-C178-4CA0-A7CC-C060942563E9}" srcOrd="0" destOrd="0" presId="urn:microsoft.com/office/officeart/2005/8/layout/orgChart1"/>
    <dgm:cxn modelId="{4D4931CD-872E-49FC-9B2F-764CEF69740C}" type="presParOf" srcId="{9B6DEADC-C178-4CA0-A7CC-C060942563E9}" destId="{097377D7-E1CD-478C-BAB8-7B3AF7083C5F}" srcOrd="0" destOrd="0" presId="urn:microsoft.com/office/officeart/2005/8/layout/orgChart1"/>
    <dgm:cxn modelId="{F29AE1F8-2A4D-461F-8556-466816A260B2}" type="presParOf" srcId="{9B6DEADC-C178-4CA0-A7CC-C060942563E9}" destId="{36D96D61-029C-4656-B57F-ED68DE8C574A}" srcOrd="1" destOrd="0" presId="urn:microsoft.com/office/officeart/2005/8/layout/orgChart1"/>
    <dgm:cxn modelId="{9EECA66C-7D04-4D24-902C-1724E74A503F}" type="presParOf" srcId="{989CC64C-E4AE-4978-BD3D-833ACD3C4B57}" destId="{B6278EF7-8307-4A5B-B346-4EC478DFE93F}" srcOrd="1" destOrd="0" presId="urn:microsoft.com/office/officeart/2005/8/layout/orgChart1"/>
    <dgm:cxn modelId="{B3FC4903-7F64-4048-9403-854F62D96109}" type="presParOf" srcId="{989CC64C-E4AE-4978-BD3D-833ACD3C4B57}" destId="{FC8D5878-8D9E-4AAF-95C7-4086AEB52FD0}" srcOrd="2" destOrd="0" presId="urn:microsoft.com/office/officeart/2005/8/layout/orgChart1"/>
    <dgm:cxn modelId="{61016424-E730-497F-BB48-FFC66EDE2934}" type="presParOf" srcId="{897E4C93-9D16-41C5-B3B6-412CAD97A5E1}" destId="{7C1CFE73-8ABD-433B-AD50-F0A4B6F75F8C}" srcOrd="2" destOrd="0" presId="urn:microsoft.com/office/officeart/2005/8/layout/orgChart1"/>
    <dgm:cxn modelId="{2A228778-0F88-4FFE-8BFA-EB42C6C2253C}" type="presParOf" srcId="{1EF5C770-1CFD-42CA-823E-879E7E52DBCC}" destId="{7400EEC5-2CC9-4483-802E-96474E1A9E8D}" srcOrd="8" destOrd="0" presId="urn:microsoft.com/office/officeart/2005/8/layout/orgChart1"/>
    <dgm:cxn modelId="{0985F27B-B846-40C7-9A20-3B289C3253A1}" type="presParOf" srcId="{1EF5C770-1CFD-42CA-823E-879E7E52DBCC}" destId="{75B12863-36E1-4A52-9E9F-1DFCAE54C541}" srcOrd="9" destOrd="0" presId="urn:microsoft.com/office/officeart/2005/8/layout/orgChart1"/>
    <dgm:cxn modelId="{0B574640-298F-479F-9989-8F18AB54B19F}" type="presParOf" srcId="{75B12863-36E1-4A52-9E9F-1DFCAE54C541}" destId="{3096F1B0-6EAC-4CE1-8BEE-01313AE92001}" srcOrd="0" destOrd="0" presId="urn:microsoft.com/office/officeart/2005/8/layout/orgChart1"/>
    <dgm:cxn modelId="{88D7672E-C117-48F0-9EB6-3419BE37DA75}" type="presParOf" srcId="{3096F1B0-6EAC-4CE1-8BEE-01313AE92001}" destId="{DB80E393-65A2-4FD9-92DE-99084E70E56E}" srcOrd="0" destOrd="0" presId="urn:microsoft.com/office/officeart/2005/8/layout/orgChart1"/>
    <dgm:cxn modelId="{1318E65A-EF61-43F0-9064-6807766B889D}" type="presParOf" srcId="{3096F1B0-6EAC-4CE1-8BEE-01313AE92001}" destId="{6CAD0BFB-9F4C-4FAF-A403-433813F0876F}" srcOrd="1" destOrd="0" presId="urn:microsoft.com/office/officeart/2005/8/layout/orgChart1"/>
    <dgm:cxn modelId="{2879C765-8D33-42E8-8FCC-669730BAA1B9}" type="presParOf" srcId="{75B12863-36E1-4A52-9E9F-1DFCAE54C541}" destId="{B3B89A6E-B1D3-4884-938B-1CD5053CF4E7}" srcOrd="1" destOrd="0" presId="urn:microsoft.com/office/officeart/2005/8/layout/orgChart1"/>
    <dgm:cxn modelId="{178DCFDC-C6D0-4964-AB42-512D36B704DF}" type="presParOf" srcId="{B3B89A6E-B1D3-4884-938B-1CD5053CF4E7}" destId="{AFA4DE09-7411-49E2-AB38-DBE88CDB0F66}" srcOrd="0" destOrd="0" presId="urn:microsoft.com/office/officeart/2005/8/layout/orgChart1"/>
    <dgm:cxn modelId="{31E0EA0D-CB0C-4195-AC87-D3A5264DB89E}" type="presParOf" srcId="{B3B89A6E-B1D3-4884-938B-1CD5053CF4E7}" destId="{2F84C4DE-5954-4548-96D9-3700B4EB6D6C}" srcOrd="1" destOrd="0" presId="urn:microsoft.com/office/officeart/2005/8/layout/orgChart1"/>
    <dgm:cxn modelId="{CAEDADE2-E7E4-4EEE-B596-936A239C099D}" type="presParOf" srcId="{2F84C4DE-5954-4548-96D9-3700B4EB6D6C}" destId="{1F061B32-6112-488D-B755-7BEF31E2C6A9}" srcOrd="0" destOrd="0" presId="urn:microsoft.com/office/officeart/2005/8/layout/orgChart1"/>
    <dgm:cxn modelId="{8573B077-BEF2-47E8-B211-017FC4B58645}" type="presParOf" srcId="{1F061B32-6112-488D-B755-7BEF31E2C6A9}" destId="{C2B6049A-CFC7-4D77-961E-D63648DA2201}" srcOrd="0" destOrd="0" presId="urn:microsoft.com/office/officeart/2005/8/layout/orgChart1"/>
    <dgm:cxn modelId="{BE4E0522-E803-4EFD-A52C-0C6AA53C6885}" type="presParOf" srcId="{1F061B32-6112-488D-B755-7BEF31E2C6A9}" destId="{0198BCAB-4629-421B-8EC3-7F503388596C}" srcOrd="1" destOrd="0" presId="urn:microsoft.com/office/officeart/2005/8/layout/orgChart1"/>
    <dgm:cxn modelId="{FBD08835-47D1-4435-B8C3-86D16BC71E1B}" type="presParOf" srcId="{2F84C4DE-5954-4548-96D9-3700B4EB6D6C}" destId="{D2ADB115-10F8-4B60-9071-EEA6000114B1}" srcOrd="1" destOrd="0" presId="urn:microsoft.com/office/officeart/2005/8/layout/orgChart1"/>
    <dgm:cxn modelId="{246DC14F-23AF-4391-ACE0-CD10B3B1DB40}" type="presParOf" srcId="{2F84C4DE-5954-4548-96D9-3700B4EB6D6C}" destId="{4CB87239-3E0A-4DF5-AB25-836EC17C02D5}" srcOrd="2" destOrd="0" presId="urn:microsoft.com/office/officeart/2005/8/layout/orgChart1"/>
    <dgm:cxn modelId="{1923549C-3F3A-4AE4-82F4-FD2709843782}" type="presParOf" srcId="{B3B89A6E-B1D3-4884-938B-1CD5053CF4E7}" destId="{445FB80B-3ACC-4F0A-88CF-C9BF678F025E}" srcOrd="2" destOrd="0" presId="urn:microsoft.com/office/officeart/2005/8/layout/orgChart1"/>
    <dgm:cxn modelId="{082EFAD9-5F85-4EB7-AF16-18E695F6F472}" type="presParOf" srcId="{B3B89A6E-B1D3-4884-938B-1CD5053CF4E7}" destId="{B8FCC818-439A-457B-87F6-BA49E330600B}" srcOrd="3" destOrd="0" presId="urn:microsoft.com/office/officeart/2005/8/layout/orgChart1"/>
    <dgm:cxn modelId="{F352CD8E-FF02-4CBB-B94C-CA16E9986BF2}" type="presParOf" srcId="{B8FCC818-439A-457B-87F6-BA49E330600B}" destId="{500901FE-FAAA-40C6-B0D5-877272F31C14}" srcOrd="0" destOrd="0" presId="urn:microsoft.com/office/officeart/2005/8/layout/orgChart1"/>
    <dgm:cxn modelId="{BECAE94E-F2BC-48C8-B8F4-2349918C195F}" type="presParOf" srcId="{500901FE-FAAA-40C6-B0D5-877272F31C14}" destId="{1FE9B35F-0D94-42F1-8413-6082F621D4D8}" srcOrd="0" destOrd="0" presId="urn:microsoft.com/office/officeart/2005/8/layout/orgChart1"/>
    <dgm:cxn modelId="{EB6DCE0F-AF56-4D58-949B-5A7A438E97A2}" type="presParOf" srcId="{500901FE-FAAA-40C6-B0D5-877272F31C14}" destId="{15873D4C-A8E5-4C63-A6A7-FDC90F59B6FE}" srcOrd="1" destOrd="0" presId="urn:microsoft.com/office/officeart/2005/8/layout/orgChart1"/>
    <dgm:cxn modelId="{C836DCD8-1FCB-4DD1-8DFD-4120D0272AE3}" type="presParOf" srcId="{B8FCC818-439A-457B-87F6-BA49E330600B}" destId="{C7687ED0-BB53-4D46-B7D7-DCBFAC572FD2}" srcOrd="1" destOrd="0" presId="urn:microsoft.com/office/officeart/2005/8/layout/orgChart1"/>
    <dgm:cxn modelId="{A12E2C49-7C6A-419E-9E1E-BB703D65C6F1}" type="presParOf" srcId="{B8FCC818-439A-457B-87F6-BA49E330600B}" destId="{938A0FD6-5046-4654-83D5-3A86B4E9E786}" srcOrd="2" destOrd="0" presId="urn:microsoft.com/office/officeart/2005/8/layout/orgChart1"/>
    <dgm:cxn modelId="{F3AF8D89-0CEC-42F3-A63B-13BB66DA001C}" type="presParOf" srcId="{B3B89A6E-B1D3-4884-938B-1CD5053CF4E7}" destId="{931F3794-DCAE-4E44-9126-DF25DCC32D4F}" srcOrd="4" destOrd="0" presId="urn:microsoft.com/office/officeart/2005/8/layout/orgChart1"/>
    <dgm:cxn modelId="{DB81F50C-6B65-4860-B619-5D1C95280F92}" type="presParOf" srcId="{B3B89A6E-B1D3-4884-938B-1CD5053CF4E7}" destId="{F1183FD3-0411-44F3-A7E6-CB662745151E}" srcOrd="5" destOrd="0" presId="urn:microsoft.com/office/officeart/2005/8/layout/orgChart1"/>
    <dgm:cxn modelId="{AEAE3838-9041-46B6-8EF9-DD5D0596CF4F}" type="presParOf" srcId="{F1183FD3-0411-44F3-A7E6-CB662745151E}" destId="{C6D68E12-2524-4288-94B6-CF2ABAC95C63}" srcOrd="0" destOrd="0" presId="urn:microsoft.com/office/officeart/2005/8/layout/orgChart1"/>
    <dgm:cxn modelId="{24043169-564C-4621-B857-E4F60C83D6FF}" type="presParOf" srcId="{C6D68E12-2524-4288-94B6-CF2ABAC95C63}" destId="{76093E4E-AC8D-4A2C-8BAF-D53B21D1CBA0}" srcOrd="0" destOrd="0" presId="urn:microsoft.com/office/officeart/2005/8/layout/orgChart1"/>
    <dgm:cxn modelId="{8E732401-8338-474E-8556-695004594F77}" type="presParOf" srcId="{C6D68E12-2524-4288-94B6-CF2ABAC95C63}" destId="{BA0FAEA4-A99D-4ED2-8F26-619E3923AB4C}" srcOrd="1" destOrd="0" presId="urn:microsoft.com/office/officeart/2005/8/layout/orgChart1"/>
    <dgm:cxn modelId="{446DF32B-EADC-492A-8995-6C276F45AA83}" type="presParOf" srcId="{F1183FD3-0411-44F3-A7E6-CB662745151E}" destId="{7279A81A-7E2A-4A2C-BFAA-7C59E65B4761}" srcOrd="1" destOrd="0" presId="urn:microsoft.com/office/officeart/2005/8/layout/orgChart1"/>
    <dgm:cxn modelId="{84877D8B-4E0E-40D1-8FD8-CB63D5C80A67}" type="presParOf" srcId="{F1183FD3-0411-44F3-A7E6-CB662745151E}" destId="{721318C9-882E-45E1-966A-597157CE3783}" srcOrd="2" destOrd="0" presId="urn:microsoft.com/office/officeart/2005/8/layout/orgChart1"/>
    <dgm:cxn modelId="{63F7C91E-6A16-40BD-A8BA-2045171E9297}" type="presParOf" srcId="{75B12863-36E1-4A52-9E9F-1DFCAE54C541}" destId="{901F07D0-1F6C-4C6F-A3ED-87BC0997C458}" srcOrd="2" destOrd="0" presId="urn:microsoft.com/office/officeart/2005/8/layout/orgChart1"/>
    <dgm:cxn modelId="{A7C82A1A-947D-42FA-9FF6-24A97F3BC7BE}" type="presParOf" srcId="{5C609575-CE3D-4F9E-BE92-83E75DE076E3}" destId="{767C82BB-9185-4DD5-B55B-62E682B3ECED}"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358447-824D-496E-9FD2-1CCE178BDECC}" type="doc">
      <dgm:prSet loTypeId="urn:microsoft.com/office/officeart/2005/8/layout/hList3" loCatId="list" qsTypeId="urn:microsoft.com/office/officeart/2005/8/quickstyle/simple1" qsCatId="simple" csTypeId="urn:microsoft.com/office/officeart/2005/8/colors/colorful2" csCatId="colorful" phldr="1"/>
      <dgm:spPr/>
      <dgm:t>
        <a:bodyPr/>
        <a:lstStyle/>
        <a:p>
          <a:endParaRPr lang="en-GB"/>
        </a:p>
      </dgm:t>
    </dgm:pt>
    <dgm:pt modelId="{0FEE59C3-50BD-4381-A9FA-F8FD62527A0D}">
      <dgm:prSet phldrT="[Text]"/>
      <dgm:spPr/>
      <dgm:t>
        <a:bodyPr/>
        <a:lstStyle/>
        <a:p>
          <a:r>
            <a:rPr lang="en-GB" b="1" u="sng" dirty="0" smtClean="0"/>
            <a:t>The SS (</a:t>
          </a:r>
          <a:r>
            <a:rPr lang="en-GB" b="1" i="1" u="sng" dirty="0" smtClean="0"/>
            <a:t>Schutzstaffel</a:t>
          </a:r>
          <a:r>
            <a:rPr lang="en-GB" b="1" u="sng" dirty="0" smtClean="0"/>
            <a:t>)</a:t>
          </a:r>
          <a:br>
            <a:rPr lang="en-GB" b="1" u="sng" dirty="0" smtClean="0"/>
          </a:br>
          <a:r>
            <a:rPr lang="en-GB" dirty="0" smtClean="0"/>
            <a:t>Set up in 1925 as part of the SA, and led by Himmler. In 1934, they destroyed the SA in the Night of the Long Knives. They were totally loyal to Hitler and were supposed to be perfect examples of Aryan men. The SS was divided into 3 main sections:</a:t>
          </a:r>
          <a:endParaRPr lang="en-GB" dirty="0"/>
        </a:p>
      </dgm:t>
    </dgm:pt>
    <dgm:pt modelId="{36224375-8D22-4D3E-8C16-8F5822E16D30}" type="parTrans" cxnId="{2736A751-285D-40EF-9A88-95550634DAAD}">
      <dgm:prSet/>
      <dgm:spPr/>
      <dgm:t>
        <a:bodyPr/>
        <a:lstStyle/>
        <a:p>
          <a:endParaRPr lang="en-GB"/>
        </a:p>
      </dgm:t>
    </dgm:pt>
    <dgm:pt modelId="{08ADF266-2CA6-40D7-9130-8E4024B903C2}" type="sibTrans" cxnId="{2736A751-285D-40EF-9A88-95550634DAAD}">
      <dgm:prSet/>
      <dgm:spPr/>
      <dgm:t>
        <a:bodyPr/>
        <a:lstStyle/>
        <a:p>
          <a:endParaRPr lang="en-GB"/>
        </a:p>
      </dgm:t>
    </dgm:pt>
    <dgm:pt modelId="{F9DD7934-87D3-4E01-9B77-D4C790D73962}">
      <dgm:prSet phldrT="[Text]"/>
      <dgm:spPr/>
      <dgm:t>
        <a:bodyPr/>
        <a:lstStyle/>
        <a:p>
          <a:r>
            <a:rPr lang="en-GB" dirty="0" smtClean="0"/>
            <a:t>1. The SD or Sicherheitdienst</a:t>
          </a:r>
          <a:endParaRPr lang="en-GB" dirty="0"/>
        </a:p>
      </dgm:t>
    </dgm:pt>
    <dgm:pt modelId="{B2494DA7-C46F-40DC-BEE8-B862032422DF}" type="parTrans" cxnId="{2BE0E5A0-5F8B-46FA-9EC5-12D7A82080CE}">
      <dgm:prSet/>
      <dgm:spPr/>
      <dgm:t>
        <a:bodyPr/>
        <a:lstStyle/>
        <a:p>
          <a:endParaRPr lang="en-GB"/>
        </a:p>
      </dgm:t>
    </dgm:pt>
    <dgm:pt modelId="{5DEA3767-8281-4EBD-A2CD-F7001B3DD4CB}" type="sibTrans" cxnId="{2BE0E5A0-5F8B-46FA-9EC5-12D7A82080CE}">
      <dgm:prSet/>
      <dgm:spPr/>
      <dgm:t>
        <a:bodyPr/>
        <a:lstStyle/>
        <a:p>
          <a:endParaRPr lang="en-GB"/>
        </a:p>
      </dgm:t>
    </dgm:pt>
    <dgm:pt modelId="{FFE1167B-252F-4891-A310-1C847439A7A5}">
      <dgm:prSet phldrT="[Text]"/>
      <dgm:spPr/>
      <dgm:t>
        <a:bodyPr/>
        <a:lstStyle/>
        <a:p>
          <a:r>
            <a:rPr lang="en-GB" dirty="0" smtClean="0"/>
            <a:t>The SD were responsible for state security</a:t>
          </a:r>
          <a:endParaRPr lang="en-GB" dirty="0"/>
        </a:p>
      </dgm:t>
    </dgm:pt>
    <dgm:pt modelId="{6E0B1F38-82DB-47ED-953B-C62C731AFD2B}" type="parTrans" cxnId="{2FAC8EC0-9087-494C-99FC-AC88093A9CAD}">
      <dgm:prSet/>
      <dgm:spPr/>
      <dgm:t>
        <a:bodyPr/>
        <a:lstStyle/>
        <a:p>
          <a:endParaRPr lang="en-GB"/>
        </a:p>
      </dgm:t>
    </dgm:pt>
    <dgm:pt modelId="{4C5E4A0B-6420-4830-B947-23F7001624C3}" type="sibTrans" cxnId="{2FAC8EC0-9087-494C-99FC-AC88093A9CAD}">
      <dgm:prSet/>
      <dgm:spPr/>
      <dgm:t>
        <a:bodyPr/>
        <a:lstStyle/>
        <a:p>
          <a:endParaRPr lang="en-GB"/>
        </a:p>
      </dgm:t>
    </dgm:pt>
    <dgm:pt modelId="{4B2C5AEB-AF65-408E-A162-E4A21DDF56D6}">
      <dgm:prSet phldrT="[Text]"/>
      <dgm:spPr/>
      <dgm:t>
        <a:bodyPr/>
        <a:lstStyle/>
        <a:p>
          <a:r>
            <a:rPr lang="en-GB" dirty="0" smtClean="0"/>
            <a:t>2. The Waffen SS</a:t>
          </a:r>
          <a:endParaRPr lang="en-GB" dirty="0"/>
        </a:p>
      </dgm:t>
    </dgm:pt>
    <dgm:pt modelId="{1C9FFAAA-B3A1-4669-914A-4CEBEBBCF72B}" type="parTrans" cxnId="{A645F5D9-841B-404A-A3B5-4DE1316E09BE}">
      <dgm:prSet/>
      <dgm:spPr/>
      <dgm:t>
        <a:bodyPr/>
        <a:lstStyle/>
        <a:p>
          <a:endParaRPr lang="en-GB"/>
        </a:p>
      </dgm:t>
    </dgm:pt>
    <dgm:pt modelId="{7D4726DE-FD60-4CA0-9A68-3370971C3B7C}" type="sibTrans" cxnId="{A645F5D9-841B-404A-A3B5-4DE1316E09BE}">
      <dgm:prSet/>
      <dgm:spPr/>
      <dgm:t>
        <a:bodyPr/>
        <a:lstStyle/>
        <a:p>
          <a:endParaRPr lang="en-GB"/>
        </a:p>
      </dgm:t>
    </dgm:pt>
    <dgm:pt modelId="{E7DBE249-D254-404B-924F-DB1854D27175}">
      <dgm:prSet phldrT="[Text]"/>
      <dgm:spPr/>
      <dgm:t>
        <a:bodyPr/>
        <a:lstStyle/>
        <a:p>
          <a:r>
            <a:rPr lang="en-GB" dirty="0" smtClean="0"/>
            <a:t>These were units who fought alongside the army</a:t>
          </a:r>
          <a:endParaRPr lang="en-GB" dirty="0"/>
        </a:p>
      </dgm:t>
    </dgm:pt>
    <dgm:pt modelId="{DFE63D3C-614F-464A-8AB7-899EA90265ED}" type="parTrans" cxnId="{4C27006F-7F73-4D2D-88C0-1F9D5032B423}">
      <dgm:prSet/>
      <dgm:spPr/>
      <dgm:t>
        <a:bodyPr/>
        <a:lstStyle/>
        <a:p>
          <a:endParaRPr lang="en-GB"/>
        </a:p>
      </dgm:t>
    </dgm:pt>
    <dgm:pt modelId="{CBA0F3FD-B655-487E-A010-832B5E011846}" type="sibTrans" cxnId="{4C27006F-7F73-4D2D-88C0-1F9D5032B423}">
      <dgm:prSet/>
      <dgm:spPr/>
      <dgm:t>
        <a:bodyPr/>
        <a:lstStyle/>
        <a:p>
          <a:endParaRPr lang="en-GB"/>
        </a:p>
      </dgm:t>
    </dgm:pt>
    <dgm:pt modelId="{F4037C96-EF82-4DE2-8A28-16051A3C8E2D}">
      <dgm:prSet phldrT="[Text]"/>
      <dgm:spPr/>
      <dgm:t>
        <a:bodyPr/>
        <a:lstStyle/>
        <a:p>
          <a:r>
            <a:rPr lang="en-GB" dirty="0" smtClean="0"/>
            <a:t>These took control of concentration camps</a:t>
          </a:r>
          <a:endParaRPr lang="en-GB" dirty="0"/>
        </a:p>
      </dgm:t>
    </dgm:pt>
    <dgm:pt modelId="{D2248FAA-D4DC-4BDD-8973-DC5A29470AED}" type="parTrans" cxnId="{168F46D5-6FB6-4C18-9F2F-BEA4A961CA06}">
      <dgm:prSet/>
      <dgm:spPr/>
    </dgm:pt>
    <dgm:pt modelId="{CE5BA19A-E943-45E8-BF10-7206A286CA76}" type="sibTrans" cxnId="{168F46D5-6FB6-4C18-9F2F-BEA4A961CA06}">
      <dgm:prSet/>
      <dgm:spPr/>
    </dgm:pt>
    <dgm:pt modelId="{C8265F06-D72F-40FD-B739-8FB5A65956D7}">
      <dgm:prSet phldrT="[Text]"/>
      <dgm:spPr/>
      <dgm:t>
        <a:bodyPr/>
        <a:lstStyle/>
        <a:p>
          <a:r>
            <a:rPr lang="en-GB" dirty="0" smtClean="0"/>
            <a:t>3. The Death’s Head Units</a:t>
          </a:r>
          <a:endParaRPr lang="en-GB" dirty="0"/>
        </a:p>
      </dgm:t>
    </dgm:pt>
    <dgm:pt modelId="{7FDB7D35-54C8-4491-81AD-76F4BBDBC9F7}" type="parTrans" cxnId="{CB71F887-57DD-4E84-AEBC-81C245D416EC}">
      <dgm:prSet/>
      <dgm:spPr/>
    </dgm:pt>
    <dgm:pt modelId="{5616D6AD-2B54-408F-BA6C-F1FBDD863B62}" type="sibTrans" cxnId="{CB71F887-57DD-4E84-AEBC-81C245D416EC}">
      <dgm:prSet/>
      <dgm:spPr/>
    </dgm:pt>
    <dgm:pt modelId="{EDCDE531-21D5-4839-A1FA-EBF1563C5CF5}">
      <dgm:prSet phldrT="[Text]"/>
      <dgm:spPr/>
      <dgm:t>
        <a:bodyPr/>
        <a:lstStyle/>
        <a:p>
          <a:r>
            <a:rPr lang="en-GB" dirty="0" smtClean="0"/>
            <a:t>Originally these had been in the hands of the SA</a:t>
          </a:r>
          <a:endParaRPr lang="en-GB" dirty="0"/>
        </a:p>
      </dgm:t>
    </dgm:pt>
    <dgm:pt modelId="{069A7DF1-BC3F-46B9-BDE5-D467C1C7C7EC}" type="parTrans" cxnId="{665CCF95-7936-4C7E-8922-9AC81B975011}">
      <dgm:prSet/>
      <dgm:spPr/>
    </dgm:pt>
    <dgm:pt modelId="{6DBE911B-4665-4974-8E1C-5FC6146E5D9F}" type="sibTrans" cxnId="{665CCF95-7936-4C7E-8922-9AC81B975011}">
      <dgm:prSet/>
      <dgm:spPr/>
    </dgm:pt>
    <dgm:pt modelId="{4D13BB47-9C98-445B-9D74-35EE701BB9A2}">
      <dgm:prSet phldrT="[Text]"/>
      <dgm:spPr/>
      <dgm:t>
        <a:bodyPr/>
        <a:lstStyle/>
        <a:p>
          <a:r>
            <a:rPr lang="en-GB" dirty="0" smtClean="0"/>
            <a:t>This means they had to search out and deal with enemies of the Nazis</a:t>
          </a:r>
          <a:endParaRPr lang="en-GB" dirty="0"/>
        </a:p>
      </dgm:t>
    </dgm:pt>
    <dgm:pt modelId="{A479F11A-877D-4934-9253-7EBD94ABA76F}" type="parTrans" cxnId="{51A7E5EF-3E68-494E-9431-302602BEFC43}">
      <dgm:prSet/>
      <dgm:spPr/>
    </dgm:pt>
    <dgm:pt modelId="{5CCE4B28-77D8-41D3-8514-869036AE98B9}" type="sibTrans" cxnId="{51A7E5EF-3E68-494E-9431-302602BEFC43}">
      <dgm:prSet/>
      <dgm:spPr/>
    </dgm:pt>
    <dgm:pt modelId="{D2F4CD87-24B2-49B7-B1C2-34A09E935771}" type="pres">
      <dgm:prSet presAssocID="{C0358447-824D-496E-9FD2-1CCE178BDECC}" presName="composite" presStyleCnt="0">
        <dgm:presLayoutVars>
          <dgm:chMax val="1"/>
          <dgm:dir/>
          <dgm:resizeHandles val="exact"/>
        </dgm:presLayoutVars>
      </dgm:prSet>
      <dgm:spPr/>
      <dgm:t>
        <a:bodyPr/>
        <a:lstStyle/>
        <a:p>
          <a:endParaRPr lang="en-GB"/>
        </a:p>
      </dgm:t>
    </dgm:pt>
    <dgm:pt modelId="{FB2AF721-110C-475E-A26F-EDD86738799A}" type="pres">
      <dgm:prSet presAssocID="{0FEE59C3-50BD-4381-A9FA-F8FD62527A0D}" presName="roof" presStyleLbl="dkBgShp" presStyleIdx="0" presStyleCnt="2"/>
      <dgm:spPr/>
      <dgm:t>
        <a:bodyPr/>
        <a:lstStyle/>
        <a:p>
          <a:endParaRPr lang="en-GB"/>
        </a:p>
      </dgm:t>
    </dgm:pt>
    <dgm:pt modelId="{5AC4D7F3-9811-4823-83EE-1D93D58C5F06}" type="pres">
      <dgm:prSet presAssocID="{0FEE59C3-50BD-4381-A9FA-F8FD62527A0D}" presName="pillars" presStyleCnt="0"/>
      <dgm:spPr/>
    </dgm:pt>
    <dgm:pt modelId="{B8D45E09-EAF9-40D1-8A12-7BA6337C1A76}" type="pres">
      <dgm:prSet presAssocID="{0FEE59C3-50BD-4381-A9FA-F8FD62527A0D}" presName="pillar1" presStyleLbl="node1" presStyleIdx="0" presStyleCnt="3">
        <dgm:presLayoutVars>
          <dgm:bulletEnabled val="1"/>
        </dgm:presLayoutVars>
      </dgm:prSet>
      <dgm:spPr/>
      <dgm:t>
        <a:bodyPr/>
        <a:lstStyle/>
        <a:p>
          <a:endParaRPr lang="en-GB"/>
        </a:p>
      </dgm:t>
    </dgm:pt>
    <dgm:pt modelId="{773D7DB2-9274-43AE-823C-5EFA545C08D0}" type="pres">
      <dgm:prSet presAssocID="{4B2C5AEB-AF65-408E-A162-E4A21DDF56D6}" presName="pillarX" presStyleLbl="node1" presStyleIdx="1" presStyleCnt="3">
        <dgm:presLayoutVars>
          <dgm:bulletEnabled val="1"/>
        </dgm:presLayoutVars>
      </dgm:prSet>
      <dgm:spPr/>
      <dgm:t>
        <a:bodyPr/>
        <a:lstStyle/>
        <a:p>
          <a:endParaRPr lang="en-GB"/>
        </a:p>
      </dgm:t>
    </dgm:pt>
    <dgm:pt modelId="{6C030242-0964-4ED5-9577-0C6C2CCEE8BB}" type="pres">
      <dgm:prSet presAssocID="{C8265F06-D72F-40FD-B739-8FB5A65956D7}" presName="pillarX" presStyleLbl="node1" presStyleIdx="2" presStyleCnt="3">
        <dgm:presLayoutVars>
          <dgm:bulletEnabled val="1"/>
        </dgm:presLayoutVars>
      </dgm:prSet>
      <dgm:spPr/>
      <dgm:t>
        <a:bodyPr/>
        <a:lstStyle/>
        <a:p>
          <a:endParaRPr lang="en-GB"/>
        </a:p>
      </dgm:t>
    </dgm:pt>
    <dgm:pt modelId="{E08C53B4-4C63-4126-8026-F4088FF94A45}" type="pres">
      <dgm:prSet presAssocID="{0FEE59C3-50BD-4381-A9FA-F8FD62527A0D}" presName="base" presStyleLbl="dkBgShp" presStyleIdx="1" presStyleCnt="2"/>
      <dgm:spPr/>
    </dgm:pt>
  </dgm:ptLst>
  <dgm:cxnLst>
    <dgm:cxn modelId="{4D986169-1E0B-4B66-9BCA-DE05A0D155A7}" type="presOf" srcId="{4D13BB47-9C98-445B-9D74-35EE701BB9A2}" destId="{B8D45E09-EAF9-40D1-8A12-7BA6337C1A76}" srcOrd="0" destOrd="2" presId="urn:microsoft.com/office/officeart/2005/8/layout/hList3"/>
    <dgm:cxn modelId="{4CDD30A5-5CD4-460D-BD24-F7AEA9B6506C}" type="presOf" srcId="{C0358447-824D-496E-9FD2-1CCE178BDECC}" destId="{D2F4CD87-24B2-49B7-B1C2-34A09E935771}" srcOrd="0" destOrd="0" presId="urn:microsoft.com/office/officeart/2005/8/layout/hList3"/>
    <dgm:cxn modelId="{086A7F56-A601-4108-8752-500407045760}" type="presOf" srcId="{F4037C96-EF82-4DE2-8A28-16051A3C8E2D}" destId="{6C030242-0964-4ED5-9577-0C6C2CCEE8BB}" srcOrd="0" destOrd="1" presId="urn:microsoft.com/office/officeart/2005/8/layout/hList3"/>
    <dgm:cxn modelId="{168F46D5-6FB6-4C18-9F2F-BEA4A961CA06}" srcId="{C8265F06-D72F-40FD-B739-8FB5A65956D7}" destId="{F4037C96-EF82-4DE2-8A28-16051A3C8E2D}" srcOrd="0" destOrd="0" parTransId="{D2248FAA-D4DC-4BDD-8973-DC5A29470AED}" sibTransId="{CE5BA19A-E943-45E8-BF10-7206A286CA76}"/>
    <dgm:cxn modelId="{7065A863-2535-4DC4-B696-1E994220F783}" type="presOf" srcId="{C8265F06-D72F-40FD-B739-8FB5A65956D7}" destId="{6C030242-0964-4ED5-9577-0C6C2CCEE8BB}" srcOrd="0" destOrd="0" presId="urn:microsoft.com/office/officeart/2005/8/layout/hList3"/>
    <dgm:cxn modelId="{665CCF95-7936-4C7E-8922-9AC81B975011}" srcId="{C8265F06-D72F-40FD-B739-8FB5A65956D7}" destId="{EDCDE531-21D5-4839-A1FA-EBF1563C5CF5}" srcOrd="1" destOrd="0" parTransId="{069A7DF1-BC3F-46B9-BDE5-D467C1C7C7EC}" sibTransId="{6DBE911B-4665-4974-8E1C-5FC6146E5D9F}"/>
    <dgm:cxn modelId="{2736A751-285D-40EF-9A88-95550634DAAD}" srcId="{C0358447-824D-496E-9FD2-1CCE178BDECC}" destId="{0FEE59C3-50BD-4381-A9FA-F8FD62527A0D}" srcOrd="0" destOrd="0" parTransId="{36224375-8D22-4D3E-8C16-8F5822E16D30}" sibTransId="{08ADF266-2CA6-40D7-9130-8E4024B903C2}"/>
    <dgm:cxn modelId="{A645F5D9-841B-404A-A3B5-4DE1316E09BE}" srcId="{0FEE59C3-50BD-4381-A9FA-F8FD62527A0D}" destId="{4B2C5AEB-AF65-408E-A162-E4A21DDF56D6}" srcOrd="1" destOrd="0" parTransId="{1C9FFAAA-B3A1-4669-914A-4CEBEBBCF72B}" sibTransId="{7D4726DE-FD60-4CA0-9A68-3370971C3B7C}"/>
    <dgm:cxn modelId="{8933B2EC-4F7D-4707-A264-D0815391E487}" type="presOf" srcId="{4B2C5AEB-AF65-408E-A162-E4A21DDF56D6}" destId="{773D7DB2-9274-43AE-823C-5EFA545C08D0}" srcOrd="0" destOrd="0" presId="urn:microsoft.com/office/officeart/2005/8/layout/hList3"/>
    <dgm:cxn modelId="{4C27006F-7F73-4D2D-88C0-1F9D5032B423}" srcId="{4B2C5AEB-AF65-408E-A162-E4A21DDF56D6}" destId="{E7DBE249-D254-404B-924F-DB1854D27175}" srcOrd="0" destOrd="0" parTransId="{DFE63D3C-614F-464A-8AB7-899EA90265ED}" sibTransId="{CBA0F3FD-B655-487E-A010-832B5E011846}"/>
    <dgm:cxn modelId="{2FAC8EC0-9087-494C-99FC-AC88093A9CAD}" srcId="{F9DD7934-87D3-4E01-9B77-D4C790D73962}" destId="{FFE1167B-252F-4891-A310-1C847439A7A5}" srcOrd="0" destOrd="0" parTransId="{6E0B1F38-82DB-47ED-953B-C62C731AFD2B}" sibTransId="{4C5E4A0B-6420-4830-B947-23F7001624C3}"/>
    <dgm:cxn modelId="{323BC069-FA08-46AB-BE80-25EA168CBC94}" type="presOf" srcId="{E7DBE249-D254-404B-924F-DB1854D27175}" destId="{773D7DB2-9274-43AE-823C-5EFA545C08D0}" srcOrd="0" destOrd="1" presId="urn:microsoft.com/office/officeart/2005/8/layout/hList3"/>
    <dgm:cxn modelId="{BD2C25F3-85D8-4899-9073-8748A3E9287A}" type="presOf" srcId="{F9DD7934-87D3-4E01-9B77-D4C790D73962}" destId="{B8D45E09-EAF9-40D1-8A12-7BA6337C1A76}" srcOrd="0" destOrd="0" presId="urn:microsoft.com/office/officeart/2005/8/layout/hList3"/>
    <dgm:cxn modelId="{F1321A57-1F67-423B-AFD7-A59CF81E87DA}" type="presOf" srcId="{0FEE59C3-50BD-4381-A9FA-F8FD62527A0D}" destId="{FB2AF721-110C-475E-A26F-EDD86738799A}" srcOrd="0" destOrd="0" presId="urn:microsoft.com/office/officeart/2005/8/layout/hList3"/>
    <dgm:cxn modelId="{BCEA4423-B4E2-4434-9918-A852421909A2}" type="presOf" srcId="{EDCDE531-21D5-4839-A1FA-EBF1563C5CF5}" destId="{6C030242-0964-4ED5-9577-0C6C2CCEE8BB}" srcOrd="0" destOrd="2" presId="urn:microsoft.com/office/officeart/2005/8/layout/hList3"/>
    <dgm:cxn modelId="{51A7E5EF-3E68-494E-9431-302602BEFC43}" srcId="{F9DD7934-87D3-4E01-9B77-D4C790D73962}" destId="{4D13BB47-9C98-445B-9D74-35EE701BB9A2}" srcOrd="1" destOrd="0" parTransId="{A479F11A-877D-4934-9253-7EBD94ABA76F}" sibTransId="{5CCE4B28-77D8-41D3-8514-869036AE98B9}"/>
    <dgm:cxn modelId="{CB71F887-57DD-4E84-AEBC-81C245D416EC}" srcId="{0FEE59C3-50BD-4381-A9FA-F8FD62527A0D}" destId="{C8265F06-D72F-40FD-B739-8FB5A65956D7}" srcOrd="2" destOrd="0" parTransId="{7FDB7D35-54C8-4491-81AD-76F4BBDBC9F7}" sibTransId="{5616D6AD-2B54-408F-BA6C-F1FBDD863B62}"/>
    <dgm:cxn modelId="{3CB241EE-A469-4D1C-817A-529377F7DDA2}" type="presOf" srcId="{FFE1167B-252F-4891-A310-1C847439A7A5}" destId="{B8D45E09-EAF9-40D1-8A12-7BA6337C1A76}" srcOrd="0" destOrd="1" presId="urn:microsoft.com/office/officeart/2005/8/layout/hList3"/>
    <dgm:cxn modelId="{2BE0E5A0-5F8B-46FA-9EC5-12D7A82080CE}" srcId="{0FEE59C3-50BD-4381-A9FA-F8FD62527A0D}" destId="{F9DD7934-87D3-4E01-9B77-D4C790D73962}" srcOrd="0" destOrd="0" parTransId="{B2494DA7-C46F-40DC-BEE8-B862032422DF}" sibTransId="{5DEA3767-8281-4EBD-A2CD-F7001B3DD4CB}"/>
    <dgm:cxn modelId="{A1DE28ED-27E5-4C4A-8444-424076E4FA9A}" type="presParOf" srcId="{D2F4CD87-24B2-49B7-B1C2-34A09E935771}" destId="{FB2AF721-110C-475E-A26F-EDD86738799A}" srcOrd="0" destOrd="0" presId="urn:microsoft.com/office/officeart/2005/8/layout/hList3"/>
    <dgm:cxn modelId="{13F5B9E7-AEB1-4562-8C62-EB7833F31C17}" type="presParOf" srcId="{D2F4CD87-24B2-49B7-B1C2-34A09E935771}" destId="{5AC4D7F3-9811-4823-83EE-1D93D58C5F06}" srcOrd="1" destOrd="0" presId="urn:microsoft.com/office/officeart/2005/8/layout/hList3"/>
    <dgm:cxn modelId="{BB067DC7-6EC7-4891-99D6-C05917121770}" type="presParOf" srcId="{5AC4D7F3-9811-4823-83EE-1D93D58C5F06}" destId="{B8D45E09-EAF9-40D1-8A12-7BA6337C1A76}" srcOrd="0" destOrd="0" presId="urn:microsoft.com/office/officeart/2005/8/layout/hList3"/>
    <dgm:cxn modelId="{69595A33-FCCA-4345-8464-BA6D46C79092}" type="presParOf" srcId="{5AC4D7F3-9811-4823-83EE-1D93D58C5F06}" destId="{773D7DB2-9274-43AE-823C-5EFA545C08D0}" srcOrd="1" destOrd="0" presId="urn:microsoft.com/office/officeart/2005/8/layout/hList3"/>
    <dgm:cxn modelId="{E2A12022-04BB-4784-B381-29E272E1B05B}" type="presParOf" srcId="{5AC4D7F3-9811-4823-83EE-1D93D58C5F06}" destId="{6C030242-0964-4ED5-9577-0C6C2CCEE8BB}" srcOrd="2" destOrd="0" presId="urn:microsoft.com/office/officeart/2005/8/layout/hList3"/>
    <dgm:cxn modelId="{8A6563D3-F804-4C53-BA7F-A77E8D039581}" type="presParOf" srcId="{D2F4CD87-24B2-49B7-B1C2-34A09E935771}" destId="{E08C53B4-4C63-4126-8026-F4088FF94A45}"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0561887-3FE9-4232-928E-F83113D159FD}" type="datetimeFigureOut">
              <a:rPr lang="en-US"/>
              <a:pPr>
                <a:defRPr/>
              </a:pPr>
              <a:t>4/30/2011</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0B2A929-F0A0-464B-9FCB-8D92165FE38E}" type="slidenum">
              <a:rPr lang="en-GB"/>
              <a:pPr>
                <a:defRPr/>
              </a:pPr>
              <a:t>‹#›</a:t>
            </a:fld>
            <a:endParaRPr lang="en-GB"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p:spPr>
      </p:sp>
      <p:sp>
        <p:nvSpPr>
          <p:cNvPr id="1351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D438E70-5032-43DC-930B-BE9A5E7A1688}" type="slidenum">
              <a:rPr lang="en-GB" smtClean="0"/>
              <a:pPr fontAlgn="base">
                <a:spcBef>
                  <a:spcPct val="0"/>
                </a:spcBef>
                <a:spcAft>
                  <a:spcPct val="0"/>
                </a:spcAft>
                <a:defRPr/>
              </a:pPr>
              <a:t>9</a:t>
            </a:fld>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96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D60828A-0CED-4086-9442-20BA89A3EF65}" type="slidenum">
              <a:rPr lang="en-GB" smtClean="0"/>
              <a:pPr fontAlgn="base">
                <a:spcBef>
                  <a:spcPct val="0"/>
                </a:spcBef>
                <a:spcAft>
                  <a:spcPct val="0"/>
                </a:spcAft>
                <a:defRPr/>
              </a:pPr>
              <a:t>38</a:t>
            </a:fld>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Straight Connector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Straight Connector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2" name="Straight Connector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3" name="Straight Connector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4" name="Straight Connector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5" name="Straight Connector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6" name="Rectangle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Oval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Oval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Oval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Oval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Oval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Title 7"/>
          <p:cNvSpPr>
            <a:spLocks noGrp="1"/>
          </p:cNvSpPr>
          <p:nvPr>
            <p:ph type="ctrTitle"/>
          </p:nvPr>
        </p:nvSpPr>
        <p:spPr>
          <a:xfrm>
            <a:off x="2286000" y="3124200"/>
            <a:ext cx="6172200" cy="1894362"/>
          </a:xfrm>
        </p:spPr>
        <p:txBody>
          <a:bodyPr/>
          <a:lstStyle>
            <a:lvl1pPr>
              <a:defRPr b="1"/>
            </a:lvl1pPr>
          </a:lstStyle>
          <a:p>
            <a:r>
              <a:rPr lang="en-US" smtClean="0"/>
              <a:t>Click to edit Master title style</a:t>
            </a:r>
            <a:endParaRPr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2" name="Date Placeholder 27"/>
          <p:cNvSpPr>
            <a:spLocks noGrp="1"/>
          </p:cNvSpPr>
          <p:nvPr>
            <p:ph type="dt" sz="half" idx="10"/>
          </p:nvPr>
        </p:nvSpPr>
        <p:spPr bwMode="auto">
          <a:xfrm rot="5400000">
            <a:off x="7764463" y="1174750"/>
            <a:ext cx="2286000" cy="381000"/>
          </a:xfrm>
        </p:spPr>
        <p:txBody>
          <a:bodyPr/>
          <a:lstStyle>
            <a:lvl1pPr>
              <a:defRPr/>
            </a:lvl1pPr>
          </a:lstStyle>
          <a:p>
            <a:pPr>
              <a:defRPr/>
            </a:pPr>
            <a:fld id="{098264D2-23F6-446C-B043-621D536FBCEC}" type="datetimeFigureOut">
              <a:rPr lang="en-US"/>
              <a:pPr>
                <a:defRPr/>
              </a:pPr>
              <a:t>4/30/2011</a:t>
            </a:fld>
            <a:endParaRPr lang="en-GB" dirty="0"/>
          </a:p>
        </p:txBody>
      </p:sp>
      <p:sp>
        <p:nvSpPr>
          <p:cNvPr id="23" name="Footer Placeholder 16"/>
          <p:cNvSpPr>
            <a:spLocks noGrp="1"/>
          </p:cNvSpPr>
          <p:nvPr>
            <p:ph type="ftr" sz="quarter" idx="11"/>
          </p:nvPr>
        </p:nvSpPr>
        <p:spPr bwMode="auto">
          <a:xfrm rot="5400000">
            <a:off x="7077076" y="4181475"/>
            <a:ext cx="3657600" cy="384175"/>
          </a:xfrm>
        </p:spPr>
        <p:txBody>
          <a:bodyPr/>
          <a:lstStyle>
            <a:lvl1pPr>
              <a:defRPr dirty="0"/>
            </a:lvl1pPr>
          </a:lstStyle>
          <a:p>
            <a:pPr>
              <a:defRPr/>
            </a:pPr>
            <a:endParaRPr lang="en-GB"/>
          </a:p>
        </p:txBody>
      </p:sp>
      <p:sp>
        <p:nvSpPr>
          <p:cNvPr id="24" name="Slide Number Placeholder 28"/>
          <p:cNvSpPr>
            <a:spLocks noGrp="1"/>
          </p:cNvSpPr>
          <p:nvPr>
            <p:ph type="sldNum" sz="quarter" idx="12"/>
          </p:nvPr>
        </p:nvSpPr>
        <p:spPr bwMode="auto">
          <a:xfrm>
            <a:off x="1325563" y="4929188"/>
            <a:ext cx="609600" cy="517525"/>
          </a:xfrm>
        </p:spPr>
        <p:txBody>
          <a:bodyPr/>
          <a:lstStyle>
            <a:lvl1pPr>
              <a:defRPr/>
            </a:lvl1pPr>
          </a:lstStyle>
          <a:p>
            <a:pPr>
              <a:defRPr/>
            </a:pPr>
            <a:fld id="{98B6A042-EE95-41B4-BA04-EFA2503726F7}" type="slidenum">
              <a:rPr lang="en-GB"/>
              <a:pPr>
                <a:defRPr/>
              </a:pPr>
              <a:t>‹#›</a:t>
            </a:fld>
            <a:endParaRPr lang="en-GB" dirty="0"/>
          </a:p>
        </p:txBody>
      </p:sp>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010C68C-4EDA-4F00-AC81-556F664211CC}" type="datetimeFigureOut">
              <a:rPr lang="en-US"/>
              <a:pPr>
                <a:defRPr/>
              </a:pPr>
              <a:t>4/30/2011</a:t>
            </a:fld>
            <a:endParaRPr lang="en-GB" dirty="0"/>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22"/>
          <p:cNvSpPr>
            <a:spLocks noGrp="1"/>
          </p:cNvSpPr>
          <p:nvPr>
            <p:ph type="sldNum" sz="quarter" idx="12"/>
          </p:nvPr>
        </p:nvSpPr>
        <p:spPr/>
        <p:txBody>
          <a:bodyPr/>
          <a:lstStyle>
            <a:lvl1pPr>
              <a:defRPr/>
            </a:lvl1pPr>
          </a:lstStyle>
          <a:p>
            <a:pPr>
              <a:defRPr/>
            </a:pPr>
            <a:fld id="{E2FFB67B-C3BA-4BDC-8CCF-9AD9711C8FFE}" type="slidenum">
              <a:rPr lang="en-GB"/>
              <a:pPr>
                <a:defRPr/>
              </a:pPr>
              <a:t>‹#›</a:t>
            </a:fld>
            <a:endParaRPr lang="en-GB" dirty="0"/>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627DA1F3-C5DB-4503-A34A-9D65C9768B6A}" type="datetimeFigureOut">
              <a:rPr lang="en-US"/>
              <a:pPr>
                <a:defRPr/>
              </a:pPr>
              <a:t>4/30/2011</a:t>
            </a:fld>
            <a:endParaRPr lang="en-GB" dirty="0"/>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22"/>
          <p:cNvSpPr>
            <a:spLocks noGrp="1"/>
          </p:cNvSpPr>
          <p:nvPr>
            <p:ph type="sldNum" sz="quarter" idx="12"/>
          </p:nvPr>
        </p:nvSpPr>
        <p:spPr/>
        <p:txBody>
          <a:bodyPr/>
          <a:lstStyle>
            <a:lvl1pPr>
              <a:defRPr/>
            </a:lvl1pPr>
          </a:lstStyle>
          <a:p>
            <a:pPr>
              <a:defRPr/>
            </a:pPr>
            <a:fld id="{9FE62F45-654D-4B3F-B5EC-10FC3D749DE4}" type="slidenum">
              <a:rPr lang="en-GB"/>
              <a:pPr>
                <a:defRPr/>
              </a:pPr>
              <a:t>‹#›</a:t>
            </a:fld>
            <a:endParaRPr lang="en-GB" dirty="0"/>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600200"/>
            <a:ext cx="7467600" cy="48737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6"/>
          <p:cNvSpPr>
            <a:spLocks noGrp="1"/>
          </p:cNvSpPr>
          <p:nvPr>
            <p:ph type="dt" sz="half" idx="10"/>
          </p:nvPr>
        </p:nvSpPr>
        <p:spPr/>
        <p:txBody>
          <a:bodyPr rtlCol="0"/>
          <a:lstStyle>
            <a:lvl1pPr>
              <a:defRPr/>
            </a:lvl1pPr>
          </a:lstStyle>
          <a:p>
            <a:pPr>
              <a:defRPr/>
            </a:pPr>
            <a:fld id="{5ECC6A22-0F7C-4C9D-BC00-9E7792D59996}" type="datetimeFigureOut">
              <a:rPr lang="en-US"/>
              <a:pPr>
                <a:defRPr/>
              </a:pPr>
              <a:t>4/30/2011</a:t>
            </a:fld>
            <a:endParaRPr lang="en-GB" dirty="0"/>
          </a:p>
        </p:txBody>
      </p:sp>
      <p:sp>
        <p:nvSpPr>
          <p:cNvPr id="5" name="Slide Number Placeholder 8"/>
          <p:cNvSpPr>
            <a:spLocks noGrp="1"/>
          </p:cNvSpPr>
          <p:nvPr>
            <p:ph type="sldNum" sz="quarter" idx="11"/>
          </p:nvPr>
        </p:nvSpPr>
        <p:spPr/>
        <p:txBody>
          <a:bodyPr rtlCol="0"/>
          <a:lstStyle>
            <a:lvl1pPr>
              <a:defRPr/>
            </a:lvl1pPr>
          </a:lstStyle>
          <a:p>
            <a:pPr>
              <a:defRPr/>
            </a:pPr>
            <a:fld id="{DEFC1368-EE51-4F9F-BCF6-E9B74B0B243C}" type="slidenum">
              <a:rPr lang="en-GB"/>
              <a:pPr>
                <a:defRPr/>
              </a:pPr>
              <a:t>‹#›</a:t>
            </a:fld>
            <a:endParaRPr lang="en-GB" dirty="0"/>
          </a:p>
        </p:txBody>
      </p:sp>
      <p:sp>
        <p:nvSpPr>
          <p:cNvPr id="6" name="Footer Placeholder 9"/>
          <p:cNvSpPr>
            <a:spLocks noGrp="1"/>
          </p:cNvSpPr>
          <p:nvPr>
            <p:ph type="ftr" sz="quarter" idx="12"/>
          </p:nvPr>
        </p:nvSpPr>
        <p:spPr/>
        <p:txBody>
          <a:bodyPr rtlCol="0"/>
          <a:lstStyle>
            <a:lvl1pPr>
              <a:defRPr dirty="0"/>
            </a:lvl1pPr>
          </a:lstStyle>
          <a:p>
            <a:pPr>
              <a:defRPr/>
            </a:pPr>
            <a:endParaRPr lang="en-GB"/>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Straight Connector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9" name="Straight Connector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0" name="Straight Connector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Straight Connector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2" name="Straight Connector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3" name="Rectangle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Oval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Oval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Oval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Oval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Oval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Straight Connector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0" name="TextBox 19"/>
          <p:cNvSpPr txBox="1"/>
          <p:nvPr userDrawn="1"/>
        </p:nvSpPr>
        <p:spPr>
          <a:xfrm>
            <a:off x="0" y="0"/>
            <a:ext cx="1090613" cy="369888"/>
          </a:xfrm>
          <a:prstGeom prst="rect">
            <a:avLst/>
          </a:prstGeom>
          <a:noFill/>
        </p:spPr>
        <p:txBody>
          <a:bodyPr wrap="none">
            <a:spAutoFit/>
          </a:bodyPr>
          <a:lstStyle/>
          <a:p>
            <a:pPr fontAlgn="auto">
              <a:spcBef>
                <a:spcPts val="0"/>
              </a:spcBef>
              <a:spcAft>
                <a:spcPts val="0"/>
              </a:spcAft>
              <a:defRPr/>
            </a:pPr>
            <a:r>
              <a:rPr lang="en-GB" dirty="0">
                <a:latin typeface="+mn-lt"/>
                <a:cs typeface="+mn-cs"/>
                <a:hlinkClick r:id="rId3" action="ppaction://hlinksldjump"/>
              </a:rPr>
              <a:t>Contents</a:t>
            </a:r>
            <a:endParaRPr lang="en-GB" dirty="0">
              <a:latin typeface="+mn-lt"/>
              <a:cs typeface="+mn-cs"/>
            </a:endParaRPr>
          </a:p>
        </p:txBody>
      </p:sp>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lang="en-US" smtClean="0"/>
              <a:t>Click to edit Master title style</a:t>
            </a:r>
            <a:endParaRPr lang="en-US"/>
          </a:p>
        </p:txBody>
      </p:sp>
      <p:sp>
        <p:nvSpPr>
          <p:cNvPr id="3" name="Text Placeholder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1" name="Date Placeholder 3"/>
          <p:cNvSpPr>
            <a:spLocks noGrp="1"/>
          </p:cNvSpPr>
          <p:nvPr>
            <p:ph type="dt" sz="half" idx="10"/>
          </p:nvPr>
        </p:nvSpPr>
        <p:spPr bwMode="auto">
          <a:xfrm rot="5400000">
            <a:off x="7762875" y="1169988"/>
            <a:ext cx="2286000" cy="381000"/>
          </a:xfrm>
        </p:spPr>
        <p:txBody>
          <a:bodyPr/>
          <a:lstStyle>
            <a:lvl1pPr>
              <a:defRPr/>
            </a:lvl1pPr>
          </a:lstStyle>
          <a:p>
            <a:pPr>
              <a:defRPr/>
            </a:pPr>
            <a:fld id="{FDB9AFDF-2E82-4801-AE10-C5B4CCB46EAB}" type="datetimeFigureOut">
              <a:rPr lang="en-US"/>
              <a:pPr>
                <a:defRPr/>
              </a:pPr>
              <a:t>4/30/2011</a:t>
            </a:fld>
            <a:endParaRPr lang="en-GB" dirty="0"/>
          </a:p>
        </p:txBody>
      </p:sp>
      <p:sp>
        <p:nvSpPr>
          <p:cNvPr id="22" name="Footer Placeholder 4"/>
          <p:cNvSpPr>
            <a:spLocks noGrp="1"/>
          </p:cNvSpPr>
          <p:nvPr>
            <p:ph type="ftr" sz="quarter" idx="11"/>
          </p:nvPr>
        </p:nvSpPr>
        <p:spPr bwMode="auto">
          <a:xfrm rot="5400000">
            <a:off x="7077076" y="4178300"/>
            <a:ext cx="3657600" cy="384175"/>
          </a:xfrm>
        </p:spPr>
        <p:txBody>
          <a:bodyPr/>
          <a:lstStyle>
            <a:lvl1pPr>
              <a:defRPr dirty="0"/>
            </a:lvl1pPr>
          </a:lstStyle>
          <a:p>
            <a:pPr>
              <a:defRPr/>
            </a:pPr>
            <a:endParaRPr lang="en-GB"/>
          </a:p>
        </p:txBody>
      </p:sp>
      <p:sp>
        <p:nvSpPr>
          <p:cNvPr id="23" name="Slide Number Placeholder 5"/>
          <p:cNvSpPr>
            <a:spLocks noGrp="1"/>
          </p:cNvSpPr>
          <p:nvPr>
            <p:ph type="sldNum" sz="quarter" idx="12"/>
          </p:nvPr>
        </p:nvSpPr>
        <p:spPr bwMode="auto">
          <a:xfrm>
            <a:off x="1339850" y="4929188"/>
            <a:ext cx="609600" cy="517525"/>
          </a:xfrm>
        </p:spPr>
        <p:txBody>
          <a:bodyPr/>
          <a:lstStyle>
            <a:lvl1pPr>
              <a:defRPr/>
            </a:lvl1pPr>
          </a:lstStyle>
          <a:p>
            <a:pPr>
              <a:defRPr/>
            </a:pPr>
            <a:fld id="{F6DB9301-C5EA-4ADE-9986-33044698BF93}" type="slidenum">
              <a:rPr lang="en-GB"/>
              <a:pPr>
                <a:defRPr/>
              </a:pPr>
              <a:t>‹#›</a:t>
            </a:fld>
            <a:endParaRPr lang="en-GB" dirty="0"/>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270248"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199B8791-A2D1-4164-9ADF-B358568C5059}" type="datetimeFigureOut">
              <a:rPr lang="en-US"/>
              <a:pPr>
                <a:defRPr/>
              </a:pPr>
              <a:t>4/30/2011</a:t>
            </a:fld>
            <a:endParaRPr lang="en-GB" dirty="0"/>
          </a:p>
        </p:txBody>
      </p:sp>
      <p:sp>
        <p:nvSpPr>
          <p:cNvPr id="6" name="Footer Placeholder 2"/>
          <p:cNvSpPr>
            <a:spLocks noGrp="1"/>
          </p:cNvSpPr>
          <p:nvPr>
            <p:ph type="ftr" sz="quarter" idx="11"/>
          </p:nvPr>
        </p:nvSpPr>
        <p:spPr/>
        <p:txBody>
          <a:bodyPr/>
          <a:lstStyle>
            <a:lvl1pPr>
              <a:defRPr/>
            </a:lvl1pPr>
          </a:lstStyle>
          <a:p>
            <a:pPr>
              <a:defRPr/>
            </a:pPr>
            <a:endParaRPr lang="en-GB"/>
          </a:p>
        </p:txBody>
      </p:sp>
      <p:sp>
        <p:nvSpPr>
          <p:cNvPr id="7" name="Slide Number Placeholder 22"/>
          <p:cNvSpPr>
            <a:spLocks noGrp="1"/>
          </p:cNvSpPr>
          <p:nvPr>
            <p:ph type="sldNum" sz="quarter" idx="12"/>
          </p:nvPr>
        </p:nvSpPr>
        <p:spPr/>
        <p:txBody>
          <a:bodyPr/>
          <a:lstStyle>
            <a:lvl1pPr>
              <a:defRPr/>
            </a:lvl1pPr>
          </a:lstStyle>
          <a:p>
            <a:pPr>
              <a:defRPr/>
            </a:pPr>
            <a:fld id="{12601C9A-0CCA-43A9-966F-F614102A6DC7}" type="slidenum">
              <a:rPr lang="en-GB"/>
              <a:pPr>
                <a:defRPr/>
              </a:pPr>
              <a:t>‹#›</a:t>
            </a:fld>
            <a:endParaRPr lang="en-GB" dirty="0"/>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457200"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371975"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7" name="Date Placeholder 13"/>
          <p:cNvSpPr>
            <a:spLocks noGrp="1"/>
          </p:cNvSpPr>
          <p:nvPr>
            <p:ph type="dt" sz="half" idx="10"/>
          </p:nvPr>
        </p:nvSpPr>
        <p:spPr/>
        <p:txBody>
          <a:bodyPr/>
          <a:lstStyle>
            <a:lvl1pPr>
              <a:defRPr/>
            </a:lvl1pPr>
          </a:lstStyle>
          <a:p>
            <a:pPr>
              <a:defRPr/>
            </a:pPr>
            <a:fld id="{B487AF81-194E-476A-9DCC-1003552C1335}" type="datetimeFigureOut">
              <a:rPr lang="en-US"/>
              <a:pPr>
                <a:defRPr/>
              </a:pPr>
              <a:t>4/30/2011</a:t>
            </a:fld>
            <a:endParaRPr lang="en-GB" dirty="0"/>
          </a:p>
        </p:txBody>
      </p:sp>
      <p:sp>
        <p:nvSpPr>
          <p:cNvPr id="8" name="Footer Placeholder 2"/>
          <p:cNvSpPr>
            <a:spLocks noGrp="1"/>
          </p:cNvSpPr>
          <p:nvPr>
            <p:ph type="ftr" sz="quarter" idx="11"/>
          </p:nvPr>
        </p:nvSpPr>
        <p:spPr/>
        <p:txBody>
          <a:bodyPr/>
          <a:lstStyle>
            <a:lvl1pPr>
              <a:defRPr/>
            </a:lvl1pPr>
          </a:lstStyle>
          <a:p>
            <a:pPr>
              <a:defRPr/>
            </a:pPr>
            <a:endParaRPr lang="en-GB"/>
          </a:p>
        </p:txBody>
      </p:sp>
      <p:sp>
        <p:nvSpPr>
          <p:cNvPr id="9" name="Slide Number Placeholder 22"/>
          <p:cNvSpPr>
            <a:spLocks noGrp="1"/>
          </p:cNvSpPr>
          <p:nvPr>
            <p:ph type="sldNum" sz="quarter" idx="12"/>
          </p:nvPr>
        </p:nvSpPr>
        <p:spPr/>
        <p:txBody>
          <a:bodyPr/>
          <a:lstStyle>
            <a:lvl1pPr>
              <a:defRPr/>
            </a:lvl1pPr>
          </a:lstStyle>
          <a:p>
            <a:pPr>
              <a:defRPr/>
            </a:pPr>
            <a:fld id="{3AA99AAD-8C3B-48D0-96FB-9E6A4FDDB8F8}" type="slidenum">
              <a:rPr lang="en-GB"/>
              <a:pPr>
                <a:defRPr/>
              </a:pPr>
              <a:t>‹#›</a:t>
            </a:fld>
            <a:endParaRPr lang="en-GB" dirty="0"/>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5"/>
          <p:cNvSpPr>
            <a:spLocks noGrp="1"/>
          </p:cNvSpPr>
          <p:nvPr>
            <p:ph type="dt" sz="half" idx="10"/>
          </p:nvPr>
        </p:nvSpPr>
        <p:spPr/>
        <p:txBody>
          <a:bodyPr rtlCol="0"/>
          <a:lstStyle>
            <a:lvl1pPr>
              <a:defRPr/>
            </a:lvl1pPr>
          </a:lstStyle>
          <a:p>
            <a:pPr>
              <a:defRPr/>
            </a:pPr>
            <a:fld id="{838C4E94-FA07-4FEA-970E-C02A2B1E83EA}" type="datetimeFigureOut">
              <a:rPr lang="en-US"/>
              <a:pPr>
                <a:defRPr/>
              </a:pPr>
              <a:t>4/30/2011</a:t>
            </a:fld>
            <a:endParaRPr lang="en-GB" dirty="0"/>
          </a:p>
        </p:txBody>
      </p:sp>
      <p:sp>
        <p:nvSpPr>
          <p:cNvPr id="4" name="Slide Number Placeholder 6"/>
          <p:cNvSpPr>
            <a:spLocks noGrp="1"/>
          </p:cNvSpPr>
          <p:nvPr>
            <p:ph type="sldNum" sz="quarter" idx="11"/>
          </p:nvPr>
        </p:nvSpPr>
        <p:spPr/>
        <p:txBody>
          <a:bodyPr rtlCol="0"/>
          <a:lstStyle>
            <a:lvl1pPr>
              <a:defRPr/>
            </a:lvl1pPr>
          </a:lstStyle>
          <a:p>
            <a:pPr>
              <a:defRPr/>
            </a:pPr>
            <a:fld id="{5065902C-9D43-4A27-B91E-2402A53E6236}" type="slidenum">
              <a:rPr lang="en-GB"/>
              <a:pPr>
                <a:defRPr/>
              </a:pPr>
              <a:t>‹#›</a:t>
            </a:fld>
            <a:endParaRPr lang="en-GB" dirty="0"/>
          </a:p>
        </p:txBody>
      </p:sp>
      <p:sp>
        <p:nvSpPr>
          <p:cNvPr id="5" name="Footer Placeholder 7"/>
          <p:cNvSpPr>
            <a:spLocks noGrp="1"/>
          </p:cNvSpPr>
          <p:nvPr>
            <p:ph type="ftr" sz="quarter" idx="12"/>
          </p:nvPr>
        </p:nvSpPr>
        <p:spPr/>
        <p:txBody>
          <a:bodyPr rtlCol="0"/>
          <a:lstStyle>
            <a:lvl1pPr>
              <a:defRPr dirty="0"/>
            </a:lvl1pPr>
          </a:lstStyle>
          <a:p>
            <a:pPr>
              <a:defRPr/>
            </a:pPr>
            <a:endParaRPr lang="en-GB"/>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BF14470A-7010-43AE-8971-ECA55FB42164}" type="datetimeFigureOut">
              <a:rPr lang="en-US"/>
              <a:pPr>
                <a:defRPr/>
              </a:pPr>
              <a:t>4/30/2011</a:t>
            </a:fld>
            <a:endParaRPr lang="en-GB" dirty="0"/>
          </a:p>
        </p:txBody>
      </p:sp>
      <p:sp>
        <p:nvSpPr>
          <p:cNvPr id="3" name="Footer Placeholder 2"/>
          <p:cNvSpPr>
            <a:spLocks noGrp="1"/>
          </p:cNvSpPr>
          <p:nvPr>
            <p:ph type="ftr" sz="quarter" idx="11"/>
          </p:nvPr>
        </p:nvSpPr>
        <p:spPr/>
        <p:txBody>
          <a:bodyPr/>
          <a:lstStyle>
            <a:lvl1pPr>
              <a:defRPr/>
            </a:lvl1pPr>
          </a:lstStyle>
          <a:p>
            <a:pPr>
              <a:defRPr/>
            </a:pPr>
            <a:endParaRPr lang="en-GB"/>
          </a:p>
        </p:txBody>
      </p:sp>
      <p:sp>
        <p:nvSpPr>
          <p:cNvPr id="4" name="Slide Number Placeholder 22"/>
          <p:cNvSpPr>
            <a:spLocks noGrp="1"/>
          </p:cNvSpPr>
          <p:nvPr>
            <p:ph type="sldNum" sz="quarter" idx="12"/>
          </p:nvPr>
        </p:nvSpPr>
        <p:spPr/>
        <p:txBody>
          <a:bodyPr/>
          <a:lstStyle>
            <a:lvl1pPr>
              <a:defRPr/>
            </a:lvl1pPr>
          </a:lstStyle>
          <a:p>
            <a:pPr>
              <a:defRPr/>
            </a:pPr>
            <a:fld id="{91AFAC25-469A-4C77-A592-FFEA21436711}" type="slidenum">
              <a:rPr lang="en-GB"/>
              <a:pPr>
                <a:defRPr/>
              </a:pPr>
              <a:t>‹#›</a:t>
            </a:fld>
            <a:endParaRPr lang="en-GB" dirty="0"/>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Straight Connector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Straight Connector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Straight Connector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9" name="Rectangle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Straight Connector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Oval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rot="5400000">
            <a:off x="3371850" y="3200400"/>
            <a:ext cx="6309360" cy="457200"/>
          </a:xfrm>
        </p:spPr>
        <p:txBody>
          <a:bodyPr/>
          <a:lstStyle>
            <a:lvl1pPr algn="l">
              <a:buNone/>
              <a:defRPr sz="2000" b="1" cap="small" baseline="0"/>
            </a:lvl1pPr>
          </a:lstStyle>
          <a:p>
            <a:r>
              <a:rPr lang="en-US" smtClean="0"/>
              <a:t>Click to edit Master title style</a:t>
            </a:r>
            <a:endParaRPr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8" name="Content Placeholder 17"/>
          <p:cNvSpPr>
            <a:spLocks noGrp="1"/>
          </p:cNvSpPr>
          <p:nvPr>
            <p:ph sz="quarter" idx="1"/>
          </p:nvPr>
        </p:nvSpPr>
        <p:spPr>
          <a:xfrm>
            <a:off x="304800" y="274320"/>
            <a:ext cx="5638800" cy="6327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20"/>
          <p:cNvSpPr>
            <a:spLocks noGrp="1"/>
          </p:cNvSpPr>
          <p:nvPr>
            <p:ph type="dt" sz="half" idx="10"/>
          </p:nvPr>
        </p:nvSpPr>
        <p:spPr/>
        <p:txBody>
          <a:bodyPr rtlCol="0"/>
          <a:lstStyle>
            <a:lvl1pPr>
              <a:defRPr/>
            </a:lvl1pPr>
          </a:lstStyle>
          <a:p>
            <a:pPr>
              <a:defRPr/>
            </a:pPr>
            <a:fld id="{7B02EA0C-EC16-4E31-ABAD-38AE386118F1}" type="datetimeFigureOut">
              <a:rPr lang="en-US"/>
              <a:pPr>
                <a:defRPr/>
              </a:pPr>
              <a:t>4/30/2011</a:t>
            </a:fld>
            <a:endParaRPr lang="en-GB" dirty="0"/>
          </a:p>
        </p:txBody>
      </p:sp>
      <p:sp>
        <p:nvSpPr>
          <p:cNvPr id="13" name="Slide Number Placeholder 21"/>
          <p:cNvSpPr>
            <a:spLocks noGrp="1"/>
          </p:cNvSpPr>
          <p:nvPr>
            <p:ph type="sldNum" sz="quarter" idx="11"/>
          </p:nvPr>
        </p:nvSpPr>
        <p:spPr/>
        <p:txBody>
          <a:bodyPr rtlCol="0"/>
          <a:lstStyle>
            <a:lvl1pPr>
              <a:defRPr/>
            </a:lvl1pPr>
          </a:lstStyle>
          <a:p>
            <a:pPr>
              <a:defRPr/>
            </a:pPr>
            <a:fld id="{E4708314-833D-4EDF-8358-3DF449561D0E}" type="slidenum">
              <a:rPr lang="en-GB"/>
              <a:pPr>
                <a:defRPr/>
              </a:pPr>
              <a:t>‹#›</a:t>
            </a:fld>
            <a:endParaRPr lang="en-GB" dirty="0"/>
          </a:p>
        </p:txBody>
      </p:sp>
      <p:sp>
        <p:nvSpPr>
          <p:cNvPr id="14" name="Footer Placeholder 22"/>
          <p:cNvSpPr>
            <a:spLocks noGrp="1"/>
          </p:cNvSpPr>
          <p:nvPr>
            <p:ph type="ftr" sz="quarter" idx="12"/>
          </p:nvPr>
        </p:nvSpPr>
        <p:spPr/>
        <p:txBody>
          <a:bodyPr rtlCol="0"/>
          <a:lstStyle>
            <a:lvl1pPr>
              <a:defRPr dirty="0"/>
            </a:lvl1pPr>
          </a:lstStyle>
          <a:p>
            <a:pPr>
              <a:defRPr/>
            </a:pPr>
            <a:endParaRPr lang="en-GB"/>
          </a:p>
        </p:txBody>
      </p:sp>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Oval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Straight Connector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Rectangle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Straight Connector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0" name="Straight Connector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Straight Connector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Title 1"/>
          <p:cNvSpPr>
            <a:spLocks noGrp="1"/>
          </p:cNvSpPr>
          <p:nvPr>
            <p:ph type="title"/>
          </p:nvPr>
        </p:nvSpPr>
        <p:spPr>
          <a:xfrm rot="5400000">
            <a:off x="3350133" y="3200400"/>
            <a:ext cx="6309360" cy="457200"/>
          </a:xfrm>
        </p:spPr>
        <p:txBody>
          <a:bodyPr/>
          <a:lstStyle>
            <a:lvl1pPr algn="l">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n-US" smtClean="0"/>
              <a:t>Click to edit Master text styles</a:t>
            </a:r>
          </a:p>
        </p:txBody>
      </p:sp>
      <p:sp>
        <p:nvSpPr>
          <p:cNvPr id="12" name="Date Placeholder 16"/>
          <p:cNvSpPr>
            <a:spLocks noGrp="1"/>
          </p:cNvSpPr>
          <p:nvPr>
            <p:ph type="dt" sz="half" idx="10"/>
          </p:nvPr>
        </p:nvSpPr>
        <p:spPr/>
        <p:txBody>
          <a:bodyPr rtlCol="0"/>
          <a:lstStyle>
            <a:lvl1pPr>
              <a:defRPr/>
            </a:lvl1pPr>
          </a:lstStyle>
          <a:p>
            <a:pPr>
              <a:defRPr/>
            </a:pPr>
            <a:fld id="{820BB62B-9BB1-4AAE-B23F-EE1FDCC4394F}" type="datetimeFigureOut">
              <a:rPr lang="en-US"/>
              <a:pPr>
                <a:defRPr/>
              </a:pPr>
              <a:t>4/30/2011</a:t>
            </a:fld>
            <a:endParaRPr lang="en-GB" dirty="0"/>
          </a:p>
        </p:txBody>
      </p:sp>
      <p:sp>
        <p:nvSpPr>
          <p:cNvPr id="13" name="Slide Number Placeholder 17"/>
          <p:cNvSpPr>
            <a:spLocks noGrp="1"/>
          </p:cNvSpPr>
          <p:nvPr>
            <p:ph type="sldNum" sz="quarter" idx="11"/>
          </p:nvPr>
        </p:nvSpPr>
        <p:spPr/>
        <p:txBody>
          <a:bodyPr rtlCol="0"/>
          <a:lstStyle>
            <a:lvl1pPr>
              <a:defRPr/>
            </a:lvl1pPr>
          </a:lstStyle>
          <a:p>
            <a:pPr>
              <a:defRPr/>
            </a:pPr>
            <a:fld id="{D506FB74-1995-451B-AA4B-C39BE2666003}" type="slidenum">
              <a:rPr lang="en-GB"/>
              <a:pPr>
                <a:defRPr/>
              </a:pPr>
              <a:t>‹#›</a:t>
            </a:fld>
            <a:endParaRPr lang="en-GB" dirty="0"/>
          </a:p>
        </p:txBody>
      </p:sp>
      <p:sp>
        <p:nvSpPr>
          <p:cNvPr id="14" name="Footer Placeholder 20"/>
          <p:cNvSpPr>
            <a:spLocks noGrp="1"/>
          </p:cNvSpPr>
          <p:nvPr>
            <p:ph type="ftr" sz="quarter" idx="12"/>
          </p:nvPr>
        </p:nvSpPr>
        <p:spPr/>
        <p:txBody>
          <a:bodyPr rtlCol="0"/>
          <a:lstStyle>
            <a:lvl1pPr>
              <a:defRPr dirty="0"/>
            </a:lvl1pPr>
          </a:lstStyle>
          <a:p>
            <a:pPr>
              <a:defRPr/>
            </a:pPr>
            <a:endParaRPr lang="en-GB"/>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 Target="../slides/slide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lang="en-US" smtClean="0"/>
              <a:t>Click to edit Master title style</a:t>
            </a:r>
            <a:endParaRPr lang="en-US"/>
          </a:p>
        </p:txBody>
      </p:sp>
      <p:sp>
        <p:nvSpPr>
          <p:cNvPr id="13" name="Text Placeholder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fld id="{0A2F5E37-A53C-45E7-9EAB-15C4D8C8551B}" type="datetimeFigureOut">
              <a:rPr lang="en-US"/>
              <a:pPr>
                <a:defRPr/>
              </a:pPr>
              <a:t>4/30/2011</a:t>
            </a:fld>
            <a:endParaRPr lang="en-GB" dirty="0"/>
          </a:p>
        </p:txBody>
      </p:sp>
      <p:sp>
        <p:nvSpPr>
          <p:cNvPr id="3" name="Footer Placeholder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dirty="0">
                <a:solidFill>
                  <a:schemeClr val="tx2"/>
                </a:solidFill>
                <a:latin typeface="+mn-lt"/>
                <a:cs typeface="+mn-cs"/>
              </a:defRPr>
            </a:lvl1pPr>
          </a:lstStyle>
          <a:p>
            <a:pPr>
              <a:defRPr/>
            </a:pPr>
            <a:endParaRPr lang="en-GB"/>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Slide Number Placeholder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cs typeface="+mn-cs"/>
              </a:defRPr>
            </a:lvl1pPr>
          </a:lstStyle>
          <a:p>
            <a:pPr>
              <a:defRPr/>
            </a:pPr>
            <a:fld id="{B80472F1-383F-4A4F-BF7A-836346F96043}" type="slidenum">
              <a:rPr lang="en-GB"/>
              <a:pPr>
                <a:defRPr/>
              </a:pPr>
              <a:t>‹#›</a:t>
            </a:fld>
            <a:endParaRPr lang="en-GB" dirty="0"/>
          </a:p>
        </p:txBody>
      </p:sp>
      <p:sp>
        <p:nvSpPr>
          <p:cNvPr id="15" name="TextBox 14"/>
          <p:cNvSpPr txBox="1"/>
          <p:nvPr/>
        </p:nvSpPr>
        <p:spPr>
          <a:xfrm>
            <a:off x="714375" y="142875"/>
            <a:ext cx="1090613" cy="369888"/>
          </a:xfrm>
          <a:prstGeom prst="rect">
            <a:avLst/>
          </a:prstGeom>
          <a:noFill/>
        </p:spPr>
        <p:txBody>
          <a:bodyPr wrap="none">
            <a:spAutoFit/>
          </a:bodyPr>
          <a:lstStyle/>
          <a:p>
            <a:pPr fontAlgn="auto">
              <a:spcBef>
                <a:spcPts val="0"/>
              </a:spcBef>
              <a:spcAft>
                <a:spcPts val="0"/>
              </a:spcAft>
              <a:defRPr/>
            </a:pPr>
            <a:r>
              <a:rPr lang="en-GB" dirty="0">
                <a:latin typeface="+mn-lt"/>
                <a:cs typeface="+mn-cs"/>
                <a:hlinkClick r:id="rId13" action="ppaction://hlinksldjump"/>
              </a:rPr>
              <a:t>Contents</a:t>
            </a:r>
            <a:endParaRPr lang="en-GB" dirty="0">
              <a:latin typeface="+mn-lt"/>
              <a:cs typeface="+mn-cs"/>
            </a:endParaRPr>
          </a:p>
        </p:txBody>
      </p:sp>
    </p:spTree>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13" r:id="rId4"/>
    <p:sldLayoutId id="2147483814" r:id="rId5"/>
    <p:sldLayoutId id="2147483821" r:id="rId6"/>
    <p:sldLayoutId id="2147483815" r:id="rId7"/>
    <p:sldLayoutId id="2147483822" r:id="rId8"/>
    <p:sldLayoutId id="2147483823" r:id="rId9"/>
    <p:sldLayoutId id="2147483816" r:id="rId10"/>
    <p:sldLayoutId id="2147483817" r:id="rId11"/>
  </p:sldLayoutIdLst>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from="(-#ppt_w/2)" to="(#ppt_x)" calcmode="lin" valueType="num">
                                      <p:cBhvr>
                                        <p:cTn id="7" dur="600" fill="hold">
                                          <p:stCondLst>
                                            <p:cond delay="0"/>
                                          </p:stCondLst>
                                        </p:cTn>
                                        <p:tgtEl>
                                          <p:spTgt spid="22"/>
                                        </p:tgtEl>
                                        <p:attrNameLst>
                                          <p:attrName>ppt_x</p:attrName>
                                        </p:attrNameLst>
                                      </p:cBhvr>
                                    </p:anim>
                                    <p:anim from="0" to="-1.0" calcmode="lin" valueType="num">
                                      <p:cBhvr>
                                        <p:cTn id="8" dur="200" decel="50000" autoRev="1" fill="hold">
                                          <p:stCondLst>
                                            <p:cond delay="600"/>
                                          </p:stCondLst>
                                        </p:cTn>
                                        <p:tgtEl>
                                          <p:spTgt spid="22"/>
                                        </p:tgtEl>
                                        <p:attrNameLst>
                                          <p:attrName>xshear</p:attrName>
                                        </p:attrNameLst>
                                      </p:cBhvr>
                                    </p:anim>
                                    <p:animScale>
                                      <p:cBhvr>
                                        <p:cTn id="9" dur="200" decel="100000" autoRev="1" fill="hold">
                                          <p:stCondLst>
                                            <p:cond delay="600"/>
                                          </p:stCondLst>
                                        </p:cTn>
                                        <p:tgtEl>
                                          <p:spTgt spid="22"/>
                                        </p:tgtEl>
                                      </p:cBhvr>
                                      <p:from x="100000" y="100000"/>
                                      <p:to x="80000" y="100000"/>
                                    </p:animScale>
                                    <p:anim by="(#ppt_h/3+#ppt_w*0.1)" calcmode="lin" valueType="num">
                                      <p:cBhvr additive="sum">
                                        <p:cTn id="10" dur="200" decel="100000" autoRev="1" fill="hold">
                                          <p:stCondLst>
                                            <p:cond delay="600"/>
                                          </p:stCondLst>
                                        </p:cTn>
                                        <p:tgtEl>
                                          <p:spTgt spid="2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13">
                                            <p:txEl>
                                              <p:pRg st="0" end="0"/>
                                            </p:txEl>
                                          </p:spTgt>
                                        </p:tgtEl>
                                        <p:attrNameLst>
                                          <p:attrName>ppt_x</p:attrName>
                                        </p:attrNameLst>
                                      </p:cBhvr>
                                    </p:anim>
                                    <p:anim from="0" to="-1.0" calcmode="lin" valueType="num">
                                      <p:cBhvr>
                                        <p:cTn id="16" dur="200" decel="50000" autoRev="1" fill="hold">
                                          <p:stCondLst>
                                            <p:cond delay="600"/>
                                          </p:stCondLst>
                                        </p:cTn>
                                        <p:tgtEl>
                                          <p:spTgt spid="13">
                                            <p:txEl>
                                              <p:pRg st="0" end="0"/>
                                            </p:txEl>
                                          </p:spTgt>
                                        </p:tgtEl>
                                        <p:attrNameLst>
                                          <p:attrName>xshear</p:attrName>
                                        </p:attrNameLst>
                                      </p:cBhvr>
                                    </p:anim>
                                    <p:animScale>
                                      <p:cBhvr>
                                        <p:cTn id="17" dur="200" decel="100000" autoRev="1" fill="hold">
                                          <p:stCondLst>
                                            <p:cond delay="600"/>
                                          </p:stCondLst>
                                        </p:cTn>
                                        <p:tgtEl>
                                          <p:spTgt spid="13">
                                            <p:txEl>
                                              <p:pRg st="0" end="0"/>
                                            </p:txEl>
                                          </p:spTgt>
                                        </p:tgtEl>
                                      </p:cBhvr>
                                      <p:from x="100000" y="100000"/>
                                      <p:to x="80000" y="100000"/>
                                    </p:animScale>
                                    <p:anim by="(#ppt_h/3+#ppt_w*0.1)" calcmode="lin" valueType="num">
                                      <p:cBhvr additive="sum">
                                        <p:cTn id="18" dur="200" decel="100000" autoRev="1" fill="hold">
                                          <p:stCondLst>
                                            <p:cond delay="600"/>
                                          </p:stCondLst>
                                        </p:cTn>
                                        <p:tgtEl>
                                          <p:spTgt spid="13">
                                            <p:txEl>
                                              <p:pRg st="0" end="0"/>
                                            </p:txEl>
                                          </p:spTgt>
                                        </p:tgtEl>
                                        <p:attrNameLst>
                                          <p:attrName>ppt_x</p:attrName>
                                        </p:attrNameLst>
                                      </p:cBhvr>
                                    </p:anim>
                                  </p:childTnLst>
                                </p:cTn>
                              </p:par>
                            </p:childTnLst>
                          </p:cTn>
                        </p:par>
                        <p:par>
                          <p:cTn id="19" fill="hold">
                            <p:stCondLst>
                              <p:cond delay="1000"/>
                            </p:stCondLst>
                            <p:childTnLst>
                              <p:par>
                                <p:cTn id="20" presetID="34" presetClass="entr" presetSubtype="0" fill="hold" grpId="0" nodeType="afterEffect">
                                  <p:stCondLst>
                                    <p:cond delay="0"/>
                                  </p:stCondLst>
                                  <p:childTnLst>
                                    <p:set>
                                      <p:cBhvr>
                                        <p:cTn id="21" dur="1" fill="hold">
                                          <p:stCondLst>
                                            <p:cond delay="0"/>
                                          </p:stCondLst>
                                        </p:cTn>
                                        <p:tgtEl>
                                          <p:spTgt spid="13">
                                            <p:txEl>
                                              <p:pRg st="1" end="1"/>
                                            </p:txEl>
                                          </p:spTgt>
                                        </p:tgtEl>
                                        <p:attrNameLst>
                                          <p:attrName>style.visibility</p:attrName>
                                        </p:attrNameLst>
                                      </p:cBhvr>
                                      <p:to>
                                        <p:strVal val="visible"/>
                                      </p:to>
                                    </p:set>
                                    <p:anim from="(-#ppt_w/2)" to="(#ppt_x)" calcmode="lin" valueType="num">
                                      <p:cBhvr>
                                        <p:cTn id="22" dur="600" fill="hold">
                                          <p:stCondLst>
                                            <p:cond delay="0"/>
                                          </p:stCondLst>
                                        </p:cTn>
                                        <p:tgtEl>
                                          <p:spTgt spid="13">
                                            <p:txEl>
                                              <p:pRg st="1" end="1"/>
                                            </p:txEl>
                                          </p:spTgt>
                                        </p:tgtEl>
                                        <p:attrNameLst>
                                          <p:attrName>ppt_x</p:attrName>
                                        </p:attrNameLst>
                                      </p:cBhvr>
                                    </p:anim>
                                    <p:anim from="0" to="-1.0" calcmode="lin" valueType="num">
                                      <p:cBhvr>
                                        <p:cTn id="23" dur="200" decel="50000" autoRev="1" fill="hold">
                                          <p:stCondLst>
                                            <p:cond delay="600"/>
                                          </p:stCondLst>
                                        </p:cTn>
                                        <p:tgtEl>
                                          <p:spTgt spid="13">
                                            <p:txEl>
                                              <p:pRg st="1" end="1"/>
                                            </p:txEl>
                                          </p:spTgt>
                                        </p:tgtEl>
                                        <p:attrNameLst>
                                          <p:attrName>xshear</p:attrName>
                                        </p:attrNameLst>
                                      </p:cBhvr>
                                    </p:anim>
                                    <p:animScale>
                                      <p:cBhvr>
                                        <p:cTn id="24" dur="200" decel="100000" autoRev="1" fill="hold">
                                          <p:stCondLst>
                                            <p:cond delay="600"/>
                                          </p:stCondLst>
                                        </p:cTn>
                                        <p:tgtEl>
                                          <p:spTgt spid="13">
                                            <p:txEl>
                                              <p:pRg st="1" end="1"/>
                                            </p:txEl>
                                          </p:spTgt>
                                        </p:tgtEl>
                                      </p:cBhvr>
                                      <p:from x="100000" y="100000"/>
                                      <p:to x="80000" y="100000"/>
                                    </p:animScale>
                                    <p:anim by="(#ppt_h/3+#ppt_w*0.1)" calcmode="lin" valueType="num">
                                      <p:cBhvr additive="sum">
                                        <p:cTn id="25" dur="200" decel="100000" autoRev="1" fill="hold">
                                          <p:stCondLst>
                                            <p:cond delay="600"/>
                                          </p:stCondLst>
                                        </p:cTn>
                                        <p:tgtEl>
                                          <p:spTgt spid="13">
                                            <p:txEl>
                                              <p:pRg st="1" end="1"/>
                                            </p:txEl>
                                          </p:spTgt>
                                        </p:tgtEl>
                                        <p:attrNameLst>
                                          <p:attrName>ppt_x</p:attrName>
                                        </p:attrNameLst>
                                      </p:cBhvr>
                                    </p:anim>
                                  </p:childTnLst>
                                </p:cTn>
                              </p:par>
                            </p:childTnLst>
                          </p:cTn>
                        </p:par>
                        <p:par>
                          <p:cTn id="26" fill="hold">
                            <p:stCondLst>
                              <p:cond delay="2000"/>
                            </p:stCondLst>
                            <p:childTnLst>
                              <p:par>
                                <p:cTn id="27" presetID="34" presetClass="entr" presetSubtype="0" fill="hold" grpId="0" nodeType="afterEffect">
                                  <p:stCondLst>
                                    <p:cond delay="0"/>
                                  </p:stCondLst>
                                  <p:childTnLst>
                                    <p:set>
                                      <p:cBhvr>
                                        <p:cTn id="28" dur="1" fill="hold">
                                          <p:stCondLst>
                                            <p:cond delay="0"/>
                                          </p:stCondLst>
                                        </p:cTn>
                                        <p:tgtEl>
                                          <p:spTgt spid="13">
                                            <p:txEl>
                                              <p:pRg st="2" end="2"/>
                                            </p:txEl>
                                          </p:spTgt>
                                        </p:tgtEl>
                                        <p:attrNameLst>
                                          <p:attrName>style.visibility</p:attrName>
                                        </p:attrNameLst>
                                      </p:cBhvr>
                                      <p:to>
                                        <p:strVal val="visible"/>
                                      </p:to>
                                    </p:set>
                                    <p:anim from="(-#ppt_w/2)" to="(#ppt_x)" calcmode="lin" valueType="num">
                                      <p:cBhvr>
                                        <p:cTn id="29" dur="600" fill="hold">
                                          <p:stCondLst>
                                            <p:cond delay="0"/>
                                          </p:stCondLst>
                                        </p:cTn>
                                        <p:tgtEl>
                                          <p:spTgt spid="13">
                                            <p:txEl>
                                              <p:pRg st="2" end="2"/>
                                            </p:txEl>
                                          </p:spTgt>
                                        </p:tgtEl>
                                        <p:attrNameLst>
                                          <p:attrName>ppt_x</p:attrName>
                                        </p:attrNameLst>
                                      </p:cBhvr>
                                    </p:anim>
                                    <p:anim from="0" to="-1.0" calcmode="lin" valueType="num">
                                      <p:cBhvr>
                                        <p:cTn id="30" dur="200" decel="50000" autoRev="1" fill="hold">
                                          <p:stCondLst>
                                            <p:cond delay="600"/>
                                          </p:stCondLst>
                                        </p:cTn>
                                        <p:tgtEl>
                                          <p:spTgt spid="13">
                                            <p:txEl>
                                              <p:pRg st="2" end="2"/>
                                            </p:txEl>
                                          </p:spTgt>
                                        </p:tgtEl>
                                        <p:attrNameLst>
                                          <p:attrName>xshear</p:attrName>
                                        </p:attrNameLst>
                                      </p:cBhvr>
                                    </p:anim>
                                    <p:animScale>
                                      <p:cBhvr>
                                        <p:cTn id="31" dur="200" decel="100000" autoRev="1" fill="hold">
                                          <p:stCondLst>
                                            <p:cond delay="600"/>
                                          </p:stCondLst>
                                        </p:cTn>
                                        <p:tgtEl>
                                          <p:spTgt spid="13">
                                            <p:txEl>
                                              <p:pRg st="2" end="2"/>
                                            </p:txEl>
                                          </p:spTgt>
                                        </p:tgtEl>
                                      </p:cBhvr>
                                      <p:from x="100000" y="100000"/>
                                      <p:to x="80000" y="100000"/>
                                    </p:animScale>
                                    <p:anim by="(#ppt_h/3+#ppt_w*0.1)" calcmode="lin" valueType="num">
                                      <p:cBhvr additive="sum">
                                        <p:cTn id="32" dur="200" decel="100000" autoRev="1" fill="hold">
                                          <p:stCondLst>
                                            <p:cond delay="600"/>
                                          </p:stCondLst>
                                        </p:cTn>
                                        <p:tgtEl>
                                          <p:spTgt spid="13">
                                            <p:txEl>
                                              <p:pRg st="2" end="2"/>
                                            </p:txEl>
                                          </p:spTgt>
                                        </p:tgtEl>
                                        <p:attrNameLst>
                                          <p:attrName>ppt_x</p:attrName>
                                        </p:attrNameLst>
                                      </p:cBhvr>
                                    </p:anim>
                                  </p:childTnLst>
                                </p:cTn>
                              </p:par>
                            </p:childTnLst>
                          </p:cTn>
                        </p:par>
                        <p:par>
                          <p:cTn id="33" fill="hold">
                            <p:stCondLst>
                              <p:cond delay="3000"/>
                            </p:stCondLst>
                            <p:childTnLst>
                              <p:par>
                                <p:cTn id="34" presetID="34" presetClass="entr" presetSubtype="0" fill="hold" grpId="0" nodeType="afterEffect">
                                  <p:stCondLst>
                                    <p:cond delay="0"/>
                                  </p:stCondLst>
                                  <p:childTnLst>
                                    <p:set>
                                      <p:cBhvr>
                                        <p:cTn id="35" dur="1" fill="hold">
                                          <p:stCondLst>
                                            <p:cond delay="0"/>
                                          </p:stCondLst>
                                        </p:cTn>
                                        <p:tgtEl>
                                          <p:spTgt spid="13">
                                            <p:txEl>
                                              <p:pRg st="3" end="3"/>
                                            </p:txEl>
                                          </p:spTgt>
                                        </p:tgtEl>
                                        <p:attrNameLst>
                                          <p:attrName>style.visibility</p:attrName>
                                        </p:attrNameLst>
                                      </p:cBhvr>
                                      <p:to>
                                        <p:strVal val="visible"/>
                                      </p:to>
                                    </p:set>
                                    <p:anim from="(-#ppt_w/2)" to="(#ppt_x)" calcmode="lin" valueType="num">
                                      <p:cBhvr>
                                        <p:cTn id="36" dur="600" fill="hold">
                                          <p:stCondLst>
                                            <p:cond delay="0"/>
                                          </p:stCondLst>
                                        </p:cTn>
                                        <p:tgtEl>
                                          <p:spTgt spid="13">
                                            <p:txEl>
                                              <p:pRg st="3" end="3"/>
                                            </p:txEl>
                                          </p:spTgt>
                                        </p:tgtEl>
                                        <p:attrNameLst>
                                          <p:attrName>ppt_x</p:attrName>
                                        </p:attrNameLst>
                                      </p:cBhvr>
                                    </p:anim>
                                    <p:anim from="0" to="-1.0" calcmode="lin" valueType="num">
                                      <p:cBhvr>
                                        <p:cTn id="37" dur="200" decel="50000" autoRev="1" fill="hold">
                                          <p:stCondLst>
                                            <p:cond delay="600"/>
                                          </p:stCondLst>
                                        </p:cTn>
                                        <p:tgtEl>
                                          <p:spTgt spid="13">
                                            <p:txEl>
                                              <p:pRg st="3" end="3"/>
                                            </p:txEl>
                                          </p:spTgt>
                                        </p:tgtEl>
                                        <p:attrNameLst>
                                          <p:attrName>xshear</p:attrName>
                                        </p:attrNameLst>
                                      </p:cBhvr>
                                    </p:anim>
                                    <p:animScale>
                                      <p:cBhvr>
                                        <p:cTn id="38" dur="200" decel="100000" autoRev="1" fill="hold">
                                          <p:stCondLst>
                                            <p:cond delay="600"/>
                                          </p:stCondLst>
                                        </p:cTn>
                                        <p:tgtEl>
                                          <p:spTgt spid="13">
                                            <p:txEl>
                                              <p:pRg st="3" end="3"/>
                                            </p:txEl>
                                          </p:spTgt>
                                        </p:tgtEl>
                                      </p:cBhvr>
                                      <p:from x="100000" y="100000"/>
                                      <p:to x="80000" y="100000"/>
                                    </p:animScale>
                                    <p:anim by="(#ppt_h/3+#ppt_w*0.1)" calcmode="lin" valueType="num">
                                      <p:cBhvr additive="sum">
                                        <p:cTn id="39" dur="200" decel="100000" autoRev="1" fill="hold">
                                          <p:stCondLst>
                                            <p:cond delay="600"/>
                                          </p:stCondLst>
                                        </p:cTn>
                                        <p:tgtEl>
                                          <p:spTgt spid="13">
                                            <p:txEl>
                                              <p:pRg st="3" end="3"/>
                                            </p:txEl>
                                          </p:spTgt>
                                        </p:tgtEl>
                                        <p:attrNameLst>
                                          <p:attrName>ppt_x</p:attrName>
                                        </p:attrNameLst>
                                      </p:cBhvr>
                                    </p:anim>
                                  </p:childTnLst>
                                </p:cTn>
                              </p:par>
                            </p:childTnLst>
                          </p:cTn>
                        </p:par>
                        <p:par>
                          <p:cTn id="40" fill="hold">
                            <p:stCondLst>
                              <p:cond delay="4000"/>
                            </p:stCondLst>
                            <p:childTnLst>
                              <p:par>
                                <p:cTn id="41" presetID="34" presetClass="entr" presetSubtype="0" fill="hold" grpId="0" nodeType="afterEffect">
                                  <p:stCondLst>
                                    <p:cond delay="0"/>
                                  </p:stCondLst>
                                  <p:childTnLst>
                                    <p:set>
                                      <p:cBhvr>
                                        <p:cTn id="42" dur="1" fill="hold">
                                          <p:stCondLst>
                                            <p:cond delay="0"/>
                                          </p:stCondLst>
                                        </p:cTn>
                                        <p:tgtEl>
                                          <p:spTgt spid="13">
                                            <p:txEl>
                                              <p:pRg st="4" end="4"/>
                                            </p:txEl>
                                          </p:spTgt>
                                        </p:tgtEl>
                                        <p:attrNameLst>
                                          <p:attrName>style.visibility</p:attrName>
                                        </p:attrNameLst>
                                      </p:cBhvr>
                                      <p:to>
                                        <p:strVal val="visible"/>
                                      </p:to>
                                    </p:set>
                                    <p:anim from="(-#ppt_w/2)" to="(#ppt_x)" calcmode="lin" valueType="num">
                                      <p:cBhvr>
                                        <p:cTn id="43" dur="600" fill="hold">
                                          <p:stCondLst>
                                            <p:cond delay="0"/>
                                          </p:stCondLst>
                                        </p:cTn>
                                        <p:tgtEl>
                                          <p:spTgt spid="13">
                                            <p:txEl>
                                              <p:pRg st="4" end="4"/>
                                            </p:txEl>
                                          </p:spTgt>
                                        </p:tgtEl>
                                        <p:attrNameLst>
                                          <p:attrName>ppt_x</p:attrName>
                                        </p:attrNameLst>
                                      </p:cBhvr>
                                    </p:anim>
                                    <p:anim from="0" to="-1.0" calcmode="lin" valueType="num">
                                      <p:cBhvr>
                                        <p:cTn id="44" dur="200" decel="50000" autoRev="1" fill="hold">
                                          <p:stCondLst>
                                            <p:cond delay="600"/>
                                          </p:stCondLst>
                                        </p:cTn>
                                        <p:tgtEl>
                                          <p:spTgt spid="13">
                                            <p:txEl>
                                              <p:pRg st="4" end="4"/>
                                            </p:txEl>
                                          </p:spTgt>
                                        </p:tgtEl>
                                        <p:attrNameLst>
                                          <p:attrName>xshear</p:attrName>
                                        </p:attrNameLst>
                                      </p:cBhvr>
                                    </p:anim>
                                    <p:animScale>
                                      <p:cBhvr>
                                        <p:cTn id="45" dur="200" decel="100000" autoRev="1" fill="hold">
                                          <p:stCondLst>
                                            <p:cond delay="600"/>
                                          </p:stCondLst>
                                        </p:cTn>
                                        <p:tgtEl>
                                          <p:spTgt spid="13">
                                            <p:txEl>
                                              <p:pRg st="4" end="4"/>
                                            </p:txEl>
                                          </p:spTgt>
                                        </p:tgtEl>
                                      </p:cBhvr>
                                      <p:from x="100000" y="100000"/>
                                      <p:to x="80000" y="100000"/>
                                    </p:animScale>
                                    <p:anim by="(#ppt_h/3+#ppt_w*0.1)" calcmode="lin" valueType="num">
                                      <p:cBhvr additive="sum">
                                        <p:cTn id="46" dur="200" decel="100000" autoRev="1" fill="hold">
                                          <p:stCondLst>
                                            <p:cond delay="600"/>
                                          </p:stCondLst>
                                        </p:cTn>
                                        <p:tgtEl>
                                          <p:spTgt spid="13">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3" grpId="0" build="p">
        <p:tmplLst>
          <p:tmpl lvl="1">
            <p:tnLst>
              <p:par>
                <p:cTn presetID="34"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anim from="(-#ppt_w/2)" to="(#ppt_x)" calcmode="lin" valueType="num">
                      <p:cBhvr>
                        <p:cTn dur="600" fill="hold">
                          <p:stCondLst>
                            <p:cond delay="0"/>
                          </p:stCondLst>
                        </p:cTn>
                        <p:tgtEl>
                          <p:spTgt spid="13"/>
                        </p:tgtEl>
                        <p:attrNameLst>
                          <p:attrName>ppt_x</p:attrName>
                        </p:attrNameLst>
                      </p:cBhvr>
                    </p:anim>
                    <p:anim from="0" to="-1.0" calcmode="lin" valueType="num">
                      <p:cBhvr>
                        <p:cTn dur="200" decel="50000" autoRev="1" fill="hold">
                          <p:stCondLst>
                            <p:cond delay="600"/>
                          </p:stCondLst>
                        </p:cTn>
                        <p:tgtEl>
                          <p:spTgt spid="13"/>
                        </p:tgtEl>
                        <p:attrNameLst>
                          <p:attrName>xshear</p:attrName>
                        </p:attrNameLst>
                      </p:cBhvr>
                    </p:anim>
                    <p:animScale>
                      <p:cBhvr>
                        <p:cTn dur="200" decel="100000" autoRev="1" fill="hold">
                          <p:stCondLst>
                            <p:cond delay="600"/>
                          </p:stCondLst>
                        </p:cTn>
                        <p:tgtEl>
                          <p:spTgt spid="13"/>
                        </p:tgtEl>
                      </p:cBhvr>
                      <p:from x="100000" y="100000"/>
                      <p:to x="80000" y="100000"/>
                    </p:animScale>
                    <p:anim by="(#ppt_h/3+#ppt_w*0.1)" calcmode="lin" valueType="num">
                      <p:cBhvr additive="sum">
                        <p:cTn dur="200" decel="100000" autoRev="1" fill="hold">
                          <p:stCondLst>
                            <p:cond delay="600"/>
                          </p:stCondLst>
                        </p:cTn>
                        <p:tgtEl>
                          <p:spTgt spid="13"/>
                        </p:tgtEl>
                        <p:attrNameLst>
                          <p:attrName>ppt_x</p:attrName>
                        </p:attrNameLst>
                      </p:cBhvr>
                    </p:anim>
                  </p:childTnLst>
                </p:cTn>
              </p:par>
            </p:tnLst>
          </p:tmpl>
          <p:tmpl lvl="2">
            <p:tnLst>
              <p:par>
                <p:cTn presetID="34"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from="(-#ppt_w/2)" to="(#ppt_x)" calcmode="lin" valueType="num">
                      <p:cBhvr>
                        <p:cTn dur="600" fill="hold">
                          <p:stCondLst>
                            <p:cond delay="0"/>
                          </p:stCondLst>
                        </p:cTn>
                        <p:tgtEl>
                          <p:spTgt spid="13"/>
                        </p:tgtEl>
                        <p:attrNameLst>
                          <p:attrName>ppt_x</p:attrName>
                        </p:attrNameLst>
                      </p:cBhvr>
                    </p:anim>
                    <p:anim from="0" to="-1.0" calcmode="lin" valueType="num">
                      <p:cBhvr>
                        <p:cTn dur="200" decel="50000" autoRev="1" fill="hold">
                          <p:stCondLst>
                            <p:cond delay="600"/>
                          </p:stCondLst>
                        </p:cTn>
                        <p:tgtEl>
                          <p:spTgt spid="13"/>
                        </p:tgtEl>
                        <p:attrNameLst>
                          <p:attrName>xshear</p:attrName>
                        </p:attrNameLst>
                      </p:cBhvr>
                    </p:anim>
                    <p:animScale>
                      <p:cBhvr>
                        <p:cTn dur="200" decel="100000" autoRev="1" fill="hold">
                          <p:stCondLst>
                            <p:cond delay="600"/>
                          </p:stCondLst>
                        </p:cTn>
                        <p:tgtEl>
                          <p:spTgt spid="13"/>
                        </p:tgtEl>
                      </p:cBhvr>
                      <p:from x="100000" y="100000"/>
                      <p:to x="80000" y="100000"/>
                    </p:animScale>
                    <p:anim by="(#ppt_h/3+#ppt_w*0.1)" calcmode="lin" valueType="num">
                      <p:cBhvr additive="sum">
                        <p:cTn dur="200" decel="100000" autoRev="1" fill="hold">
                          <p:stCondLst>
                            <p:cond delay="600"/>
                          </p:stCondLst>
                        </p:cTn>
                        <p:tgtEl>
                          <p:spTgt spid="13"/>
                        </p:tgtEl>
                        <p:attrNameLst>
                          <p:attrName>ppt_x</p:attrName>
                        </p:attrNameLst>
                      </p:cBhvr>
                    </p:anim>
                  </p:childTnLst>
                </p:cTn>
              </p:par>
            </p:tnLst>
          </p:tmpl>
          <p:tmpl lvl="3">
            <p:tnLst>
              <p:par>
                <p:cTn presetID="34"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from="(-#ppt_w/2)" to="(#ppt_x)" calcmode="lin" valueType="num">
                      <p:cBhvr>
                        <p:cTn dur="600" fill="hold">
                          <p:stCondLst>
                            <p:cond delay="0"/>
                          </p:stCondLst>
                        </p:cTn>
                        <p:tgtEl>
                          <p:spTgt spid="13"/>
                        </p:tgtEl>
                        <p:attrNameLst>
                          <p:attrName>ppt_x</p:attrName>
                        </p:attrNameLst>
                      </p:cBhvr>
                    </p:anim>
                    <p:anim from="0" to="-1.0" calcmode="lin" valueType="num">
                      <p:cBhvr>
                        <p:cTn dur="200" decel="50000" autoRev="1" fill="hold">
                          <p:stCondLst>
                            <p:cond delay="600"/>
                          </p:stCondLst>
                        </p:cTn>
                        <p:tgtEl>
                          <p:spTgt spid="13"/>
                        </p:tgtEl>
                        <p:attrNameLst>
                          <p:attrName>xshear</p:attrName>
                        </p:attrNameLst>
                      </p:cBhvr>
                    </p:anim>
                    <p:animScale>
                      <p:cBhvr>
                        <p:cTn dur="200" decel="100000" autoRev="1" fill="hold">
                          <p:stCondLst>
                            <p:cond delay="600"/>
                          </p:stCondLst>
                        </p:cTn>
                        <p:tgtEl>
                          <p:spTgt spid="13"/>
                        </p:tgtEl>
                      </p:cBhvr>
                      <p:from x="100000" y="100000"/>
                      <p:to x="80000" y="100000"/>
                    </p:animScale>
                    <p:anim by="(#ppt_h/3+#ppt_w*0.1)" calcmode="lin" valueType="num">
                      <p:cBhvr additive="sum">
                        <p:cTn dur="200" decel="100000" autoRev="1" fill="hold">
                          <p:stCondLst>
                            <p:cond delay="600"/>
                          </p:stCondLst>
                        </p:cTn>
                        <p:tgtEl>
                          <p:spTgt spid="13"/>
                        </p:tgtEl>
                        <p:attrNameLst>
                          <p:attrName>ppt_x</p:attrName>
                        </p:attrNameLst>
                      </p:cBhvr>
                    </p:anim>
                  </p:childTnLst>
                </p:cTn>
              </p:par>
            </p:tnLst>
          </p:tmpl>
          <p:tmpl lvl="4">
            <p:tnLst>
              <p:par>
                <p:cTn presetID="34"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from="(-#ppt_w/2)" to="(#ppt_x)" calcmode="lin" valueType="num">
                      <p:cBhvr>
                        <p:cTn dur="600" fill="hold">
                          <p:stCondLst>
                            <p:cond delay="0"/>
                          </p:stCondLst>
                        </p:cTn>
                        <p:tgtEl>
                          <p:spTgt spid="13"/>
                        </p:tgtEl>
                        <p:attrNameLst>
                          <p:attrName>ppt_x</p:attrName>
                        </p:attrNameLst>
                      </p:cBhvr>
                    </p:anim>
                    <p:anim from="0" to="-1.0" calcmode="lin" valueType="num">
                      <p:cBhvr>
                        <p:cTn dur="200" decel="50000" autoRev="1" fill="hold">
                          <p:stCondLst>
                            <p:cond delay="600"/>
                          </p:stCondLst>
                        </p:cTn>
                        <p:tgtEl>
                          <p:spTgt spid="13"/>
                        </p:tgtEl>
                        <p:attrNameLst>
                          <p:attrName>xshear</p:attrName>
                        </p:attrNameLst>
                      </p:cBhvr>
                    </p:anim>
                    <p:animScale>
                      <p:cBhvr>
                        <p:cTn dur="200" decel="100000" autoRev="1" fill="hold">
                          <p:stCondLst>
                            <p:cond delay="600"/>
                          </p:stCondLst>
                        </p:cTn>
                        <p:tgtEl>
                          <p:spTgt spid="13"/>
                        </p:tgtEl>
                      </p:cBhvr>
                      <p:from x="100000" y="100000"/>
                      <p:to x="80000" y="100000"/>
                    </p:animScale>
                    <p:anim by="(#ppt_h/3+#ppt_w*0.1)" calcmode="lin" valueType="num">
                      <p:cBhvr additive="sum">
                        <p:cTn dur="200" decel="100000" autoRev="1" fill="hold">
                          <p:stCondLst>
                            <p:cond delay="600"/>
                          </p:stCondLst>
                        </p:cTn>
                        <p:tgtEl>
                          <p:spTgt spid="13"/>
                        </p:tgtEl>
                        <p:attrNameLst>
                          <p:attrName>ppt_x</p:attrName>
                        </p:attrNameLst>
                      </p:cBhvr>
                    </p:anim>
                  </p:childTnLst>
                </p:cTn>
              </p:par>
            </p:tnLst>
          </p:tmpl>
          <p:tmpl lvl="5">
            <p:tnLst>
              <p:par>
                <p:cTn presetID="34"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from="(-#ppt_w/2)" to="(#ppt_x)" calcmode="lin" valueType="num">
                      <p:cBhvr>
                        <p:cTn dur="600" fill="hold">
                          <p:stCondLst>
                            <p:cond delay="0"/>
                          </p:stCondLst>
                        </p:cTn>
                        <p:tgtEl>
                          <p:spTgt spid="13"/>
                        </p:tgtEl>
                        <p:attrNameLst>
                          <p:attrName>ppt_x</p:attrName>
                        </p:attrNameLst>
                      </p:cBhvr>
                    </p:anim>
                    <p:anim from="0" to="-1.0" calcmode="lin" valueType="num">
                      <p:cBhvr>
                        <p:cTn dur="200" decel="50000" autoRev="1" fill="hold">
                          <p:stCondLst>
                            <p:cond delay="600"/>
                          </p:stCondLst>
                        </p:cTn>
                        <p:tgtEl>
                          <p:spTgt spid="13"/>
                        </p:tgtEl>
                        <p:attrNameLst>
                          <p:attrName>xshear</p:attrName>
                        </p:attrNameLst>
                      </p:cBhvr>
                    </p:anim>
                    <p:animScale>
                      <p:cBhvr>
                        <p:cTn dur="200" decel="100000" autoRev="1" fill="hold">
                          <p:stCondLst>
                            <p:cond delay="600"/>
                          </p:stCondLst>
                        </p:cTn>
                        <p:tgtEl>
                          <p:spTgt spid="13"/>
                        </p:tgtEl>
                      </p:cBhvr>
                      <p:from x="100000" y="100000"/>
                      <p:to x="80000" y="100000"/>
                    </p:animScale>
                    <p:anim by="(#ppt_h/3+#ppt_w*0.1)" calcmode="lin" valueType="num">
                      <p:cBhvr additive="sum">
                        <p:cTn dur="200" decel="100000" autoRev="1" fill="hold">
                          <p:stCondLst>
                            <p:cond delay="600"/>
                          </p:stCondLst>
                        </p:cTn>
                        <p:tgtEl>
                          <p:spTgt spid="13"/>
                        </p:tgtEl>
                        <p:attrNameLst>
                          <p:attrName>ppt_x</p:attrName>
                        </p:attrNameLst>
                      </p:cBhvr>
                    </p:anim>
                  </p:childTnLst>
                </p:cTn>
              </p:par>
            </p:tnLst>
          </p:tmpl>
        </p:tmplLst>
      </p:bldP>
    </p:bldLst>
  </p:timing>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a:defRPr>
      </a:lvl2pPr>
      <a:lvl3pPr algn="l" rtl="0" eaLnBrk="0" fontAlgn="base" hangingPunct="0">
        <a:spcBef>
          <a:spcPct val="0"/>
        </a:spcBef>
        <a:spcAft>
          <a:spcPct val="0"/>
        </a:spcAft>
        <a:defRPr sz="3000">
          <a:solidFill>
            <a:schemeClr val="tx2"/>
          </a:solidFill>
          <a:latin typeface="Century Schoolbook"/>
        </a:defRPr>
      </a:lvl3pPr>
      <a:lvl4pPr algn="l" rtl="0" eaLnBrk="0" fontAlgn="base" hangingPunct="0">
        <a:spcBef>
          <a:spcPct val="0"/>
        </a:spcBef>
        <a:spcAft>
          <a:spcPct val="0"/>
        </a:spcAft>
        <a:defRPr sz="3000">
          <a:solidFill>
            <a:schemeClr val="tx2"/>
          </a:solidFill>
          <a:latin typeface="Century Schoolbook"/>
        </a:defRPr>
      </a:lvl4pPr>
      <a:lvl5pPr algn="l" rtl="0" eaLnBrk="0" fontAlgn="base" hangingPunct="0">
        <a:spcBef>
          <a:spcPct val="0"/>
        </a:spcBef>
        <a:spcAft>
          <a:spcPct val="0"/>
        </a:spcAft>
        <a:defRPr sz="3000">
          <a:solidFill>
            <a:schemeClr val="tx2"/>
          </a:solidFill>
          <a:latin typeface="Century Schoolbook"/>
        </a:defRPr>
      </a:lvl5pPr>
      <a:lvl6pPr marL="457200" algn="l" rtl="0" fontAlgn="base">
        <a:spcBef>
          <a:spcPct val="0"/>
        </a:spcBef>
        <a:spcAft>
          <a:spcPct val="0"/>
        </a:spcAft>
        <a:defRPr sz="3000">
          <a:solidFill>
            <a:schemeClr val="tx2"/>
          </a:solidFill>
          <a:latin typeface="Century Schoolbook"/>
        </a:defRPr>
      </a:lvl6pPr>
      <a:lvl7pPr marL="914400" algn="l" rtl="0" fontAlgn="base">
        <a:spcBef>
          <a:spcPct val="0"/>
        </a:spcBef>
        <a:spcAft>
          <a:spcPct val="0"/>
        </a:spcAft>
        <a:defRPr sz="3000">
          <a:solidFill>
            <a:schemeClr val="tx2"/>
          </a:solidFill>
          <a:latin typeface="Century Schoolbook"/>
        </a:defRPr>
      </a:lvl7pPr>
      <a:lvl8pPr marL="1371600" algn="l" rtl="0" fontAlgn="base">
        <a:spcBef>
          <a:spcPct val="0"/>
        </a:spcBef>
        <a:spcAft>
          <a:spcPct val="0"/>
        </a:spcAft>
        <a:defRPr sz="3000">
          <a:solidFill>
            <a:schemeClr val="tx2"/>
          </a:solidFill>
          <a:latin typeface="Century Schoolbook"/>
        </a:defRPr>
      </a:lvl8pPr>
      <a:lvl9pPr marL="1828800" algn="l" rtl="0" fontAlgn="base">
        <a:spcBef>
          <a:spcPct val="0"/>
        </a:spcBef>
        <a:spcAft>
          <a:spcPct val="0"/>
        </a:spcAft>
        <a:defRPr sz="3000">
          <a:solidFill>
            <a:schemeClr val="tx2"/>
          </a:solidFill>
          <a:latin typeface="Century Schoolbook"/>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123.xml"/><Relationship Id="rId1" Type="http://schemas.openxmlformats.org/officeDocument/2006/relationships/slideLayout" Target="../slideLayouts/slideLayout5.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12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slide" Target="slide12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12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12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12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3" Type="http://schemas.openxmlformats.org/officeDocument/2006/relationships/slide" Target="slide15.xml"/><Relationship Id="rId18" Type="http://schemas.openxmlformats.org/officeDocument/2006/relationships/slide" Target="slide21.xml"/><Relationship Id="rId26" Type="http://schemas.openxmlformats.org/officeDocument/2006/relationships/slide" Target="slide29.xml"/><Relationship Id="rId39" Type="http://schemas.openxmlformats.org/officeDocument/2006/relationships/slide" Target="slide42.xml"/><Relationship Id="rId21" Type="http://schemas.openxmlformats.org/officeDocument/2006/relationships/slide" Target="slide24.xml"/><Relationship Id="rId34" Type="http://schemas.openxmlformats.org/officeDocument/2006/relationships/slide" Target="slide37.xml"/><Relationship Id="rId42" Type="http://schemas.openxmlformats.org/officeDocument/2006/relationships/slide" Target="slide45.xml"/><Relationship Id="rId47" Type="http://schemas.openxmlformats.org/officeDocument/2006/relationships/slide" Target="slide50.xml"/><Relationship Id="rId50" Type="http://schemas.openxmlformats.org/officeDocument/2006/relationships/slide" Target="slide53.xml"/><Relationship Id="rId55" Type="http://schemas.openxmlformats.org/officeDocument/2006/relationships/slide" Target="slide58.xml"/><Relationship Id="rId63" Type="http://schemas.openxmlformats.org/officeDocument/2006/relationships/slide" Target="slide67.xml"/><Relationship Id="rId7" Type="http://schemas.openxmlformats.org/officeDocument/2006/relationships/slide" Target="slide9.xml"/><Relationship Id="rId2" Type="http://schemas.openxmlformats.org/officeDocument/2006/relationships/slide" Target="slide4.xml"/><Relationship Id="rId16" Type="http://schemas.openxmlformats.org/officeDocument/2006/relationships/slide" Target="slide19.xml"/><Relationship Id="rId20" Type="http://schemas.openxmlformats.org/officeDocument/2006/relationships/slide" Target="slide23.xml"/><Relationship Id="rId29" Type="http://schemas.openxmlformats.org/officeDocument/2006/relationships/slide" Target="slide32.xml"/><Relationship Id="rId41" Type="http://schemas.openxmlformats.org/officeDocument/2006/relationships/slide" Target="slide44.xml"/><Relationship Id="rId54" Type="http://schemas.openxmlformats.org/officeDocument/2006/relationships/slide" Target="slide57.xml"/><Relationship Id="rId62" Type="http://schemas.openxmlformats.org/officeDocument/2006/relationships/slide" Target="slide66.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3.xml"/><Relationship Id="rId24" Type="http://schemas.openxmlformats.org/officeDocument/2006/relationships/slide" Target="slide27.xml"/><Relationship Id="rId32" Type="http://schemas.openxmlformats.org/officeDocument/2006/relationships/slide" Target="slide35.xml"/><Relationship Id="rId37" Type="http://schemas.openxmlformats.org/officeDocument/2006/relationships/slide" Target="slide40.xml"/><Relationship Id="rId40" Type="http://schemas.openxmlformats.org/officeDocument/2006/relationships/slide" Target="slide43.xml"/><Relationship Id="rId45" Type="http://schemas.openxmlformats.org/officeDocument/2006/relationships/slide" Target="slide48.xml"/><Relationship Id="rId53" Type="http://schemas.openxmlformats.org/officeDocument/2006/relationships/slide" Target="slide56.xml"/><Relationship Id="rId58" Type="http://schemas.openxmlformats.org/officeDocument/2006/relationships/slide" Target="slide61.xml"/><Relationship Id="rId5" Type="http://schemas.openxmlformats.org/officeDocument/2006/relationships/slide" Target="slide7.xml"/><Relationship Id="rId15" Type="http://schemas.openxmlformats.org/officeDocument/2006/relationships/slide" Target="slide18.xml"/><Relationship Id="rId23" Type="http://schemas.openxmlformats.org/officeDocument/2006/relationships/slide" Target="slide26.xml"/><Relationship Id="rId28" Type="http://schemas.openxmlformats.org/officeDocument/2006/relationships/slide" Target="slide31.xml"/><Relationship Id="rId36" Type="http://schemas.openxmlformats.org/officeDocument/2006/relationships/slide" Target="slide39.xml"/><Relationship Id="rId49" Type="http://schemas.openxmlformats.org/officeDocument/2006/relationships/slide" Target="slide52.xml"/><Relationship Id="rId57" Type="http://schemas.openxmlformats.org/officeDocument/2006/relationships/slide" Target="slide60.xml"/><Relationship Id="rId61" Type="http://schemas.openxmlformats.org/officeDocument/2006/relationships/slide" Target="slide65.xml"/><Relationship Id="rId10" Type="http://schemas.openxmlformats.org/officeDocument/2006/relationships/slide" Target="slide12.xml"/><Relationship Id="rId19" Type="http://schemas.openxmlformats.org/officeDocument/2006/relationships/slide" Target="slide22.xml"/><Relationship Id="rId31" Type="http://schemas.openxmlformats.org/officeDocument/2006/relationships/slide" Target="slide34.xml"/><Relationship Id="rId44" Type="http://schemas.openxmlformats.org/officeDocument/2006/relationships/slide" Target="slide47.xml"/><Relationship Id="rId52" Type="http://schemas.openxmlformats.org/officeDocument/2006/relationships/slide" Target="slide55.xml"/><Relationship Id="rId60" Type="http://schemas.openxmlformats.org/officeDocument/2006/relationships/slide" Target="slide64.xml"/><Relationship Id="rId65" Type="http://schemas.openxmlformats.org/officeDocument/2006/relationships/slide" Target="slide69.xml"/><Relationship Id="rId4" Type="http://schemas.openxmlformats.org/officeDocument/2006/relationships/slide" Target="slide6.xml"/><Relationship Id="rId9" Type="http://schemas.openxmlformats.org/officeDocument/2006/relationships/slide" Target="slide11.xml"/><Relationship Id="rId14" Type="http://schemas.openxmlformats.org/officeDocument/2006/relationships/slide" Target="slide17.xml"/><Relationship Id="rId22" Type="http://schemas.openxmlformats.org/officeDocument/2006/relationships/slide" Target="slide25.xml"/><Relationship Id="rId27" Type="http://schemas.openxmlformats.org/officeDocument/2006/relationships/slide" Target="slide30.xml"/><Relationship Id="rId30" Type="http://schemas.openxmlformats.org/officeDocument/2006/relationships/slide" Target="slide33.xml"/><Relationship Id="rId35" Type="http://schemas.openxmlformats.org/officeDocument/2006/relationships/slide" Target="slide38.xml"/><Relationship Id="rId43" Type="http://schemas.openxmlformats.org/officeDocument/2006/relationships/slide" Target="slide46.xml"/><Relationship Id="rId48" Type="http://schemas.openxmlformats.org/officeDocument/2006/relationships/slide" Target="slide51.xml"/><Relationship Id="rId56" Type="http://schemas.openxmlformats.org/officeDocument/2006/relationships/slide" Target="slide59.xml"/><Relationship Id="rId64" Type="http://schemas.openxmlformats.org/officeDocument/2006/relationships/slide" Target="slide68.xml"/><Relationship Id="rId8" Type="http://schemas.openxmlformats.org/officeDocument/2006/relationships/slide" Target="slide10.xml"/><Relationship Id="rId51" Type="http://schemas.openxmlformats.org/officeDocument/2006/relationships/slide" Target="slide54.xml"/><Relationship Id="rId3" Type="http://schemas.openxmlformats.org/officeDocument/2006/relationships/slide" Target="slide5.xml"/><Relationship Id="rId12" Type="http://schemas.openxmlformats.org/officeDocument/2006/relationships/slide" Target="slide14.xml"/><Relationship Id="rId17" Type="http://schemas.openxmlformats.org/officeDocument/2006/relationships/slide" Target="slide20.xml"/><Relationship Id="rId25" Type="http://schemas.openxmlformats.org/officeDocument/2006/relationships/slide" Target="slide28.xml"/><Relationship Id="rId33" Type="http://schemas.openxmlformats.org/officeDocument/2006/relationships/slide" Target="slide36.xml"/><Relationship Id="rId38" Type="http://schemas.openxmlformats.org/officeDocument/2006/relationships/slide" Target="slide41.xml"/><Relationship Id="rId46" Type="http://schemas.openxmlformats.org/officeDocument/2006/relationships/slide" Target="slide49.xml"/><Relationship Id="rId59" Type="http://schemas.openxmlformats.org/officeDocument/2006/relationships/slide" Target="slide6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3" Type="http://schemas.openxmlformats.org/officeDocument/2006/relationships/slide" Target="slide82.xml"/><Relationship Id="rId18" Type="http://schemas.openxmlformats.org/officeDocument/2006/relationships/slide" Target="slide87.xml"/><Relationship Id="rId26" Type="http://schemas.openxmlformats.org/officeDocument/2006/relationships/slide" Target="slide97.xml"/><Relationship Id="rId39" Type="http://schemas.openxmlformats.org/officeDocument/2006/relationships/slide" Target="slide110.xml"/><Relationship Id="rId3" Type="http://schemas.openxmlformats.org/officeDocument/2006/relationships/slide" Target="slide71.xml"/><Relationship Id="rId21" Type="http://schemas.openxmlformats.org/officeDocument/2006/relationships/slide" Target="slide92.xml"/><Relationship Id="rId34" Type="http://schemas.openxmlformats.org/officeDocument/2006/relationships/slide" Target="slide105.xml"/><Relationship Id="rId42" Type="http://schemas.openxmlformats.org/officeDocument/2006/relationships/slide" Target="slide113.xml"/><Relationship Id="rId47" Type="http://schemas.openxmlformats.org/officeDocument/2006/relationships/slide" Target="slide118.xml"/><Relationship Id="rId50" Type="http://schemas.openxmlformats.org/officeDocument/2006/relationships/slide" Target="slide121.xml"/><Relationship Id="rId7" Type="http://schemas.openxmlformats.org/officeDocument/2006/relationships/slide" Target="slide76.xml"/><Relationship Id="rId12" Type="http://schemas.openxmlformats.org/officeDocument/2006/relationships/slide" Target="slide81.xml"/><Relationship Id="rId17" Type="http://schemas.openxmlformats.org/officeDocument/2006/relationships/slide" Target="slide86.xml"/><Relationship Id="rId25" Type="http://schemas.openxmlformats.org/officeDocument/2006/relationships/slide" Target="slide96.xml"/><Relationship Id="rId33" Type="http://schemas.openxmlformats.org/officeDocument/2006/relationships/slide" Target="slide104.xml"/><Relationship Id="rId38" Type="http://schemas.openxmlformats.org/officeDocument/2006/relationships/slide" Target="slide109.xml"/><Relationship Id="rId46" Type="http://schemas.openxmlformats.org/officeDocument/2006/relationships/slide" Target="slide117.xml"/><Relationship Id="rId2" Type="http://schemas.openxmlformats.org/officeDocument/2006/relationships/slide" Target="slide70.xml"/><Relationship Id="rId16" Type="http://schemas.openxmlformats.org/officeDocument/2006/relationships/slide" Target="slide85.xml"/><Relationship Id="rId20" Type="http://schemas.openxmlformats.org/officeDocument/2006/relationships/slide" Target="slide91.xml"/><Relationship Id="rId29" Type="http://schemas.openxmlformats.org/officeDocument/2006/relationships/slide" Target="slide100.xml"/><Relationship Id="rId41" Type="http://schemas.openxmlformats.org/officeDocument/2006/relationships/slide" Target="slide112.xml"/><Relationship Id="rId1" Type="http://schemas.openxmlformats.org/officeDocument/2006/relationships/slideLayout" Target="../slideLayouts/slideLayout2.xml"/><Relationship Id="rId6" Type="http://schemas.openxmlformats.org/officeDocument/2006/relationships/slide" Target="slide75.xml"/><Relationship Id="rId11" Type="http://schemas.openxmlformats.org/officeDocument/2006/relationships/slide" Target="slide80.xml"/><Relationship Id="rId24" Type="http://schemas.openxmlformats.org/officeDocument/2006/relationships/slide" Target="slide95.xml"/><Relationship Id="rId32" Type="http://schemas.openxmlformats.org/officeDocument/2006/relationships/slide" Target="slide103.xml"/><Relationship Id="rId37" Type="http://schemas.openxmlformats.org/officeDocument/2006/relationships/slide" Target="slide108.xml"/><Relationship Id="rId40" Type="http://schemas.openxmlformats.org/officeDocument/2006/relationships/slide" Target="slide111.xml"/><Relationship Id="rId45" Type="http://schemas.openxmlformats.org/officeDocument/2006/relationships/slide" Target="slide116.xml"/><Relationship Id="rId5" Type="http://schemas.openxmlformats.org/officeDocument/2006/relationships/slide" Target="slide74.xml"/><Relationship Id="rId15" Type="http://schemas.openxmlformats.org/officeDocument/2006/relationships/slide" Target="slide84.xml"/><Relationship Id="rId23" Type="http://schemas.openxmlformats.org/officeDocument/2006/relationships/slide" Target="slide94.xml"/><Relationship Id="rId28" Type="http://schemas.openxmlformats.org/officeDocument/2006/relationships/slide" Target="slide99.xml"/><Relationship Id="rId36" Type="http://schemas.openxmlformats.org/officeDocument/2006/relationships/slide" Target="slide107.xml"/><Relationship Id="rId49" Type="http://schemas.openxmlformats.org/officeDocument/2006/relationships/slide" Target="slide120.xml"/><Relationship Id="rId10" Type="http://schemas.openxmlformats.org/officeDocument/2006/relationships/slide" Target="slide79.xml"/><Relationship Id="rId19" Type="http://schemas.openxmlformats.org/officeDocument/2006/relationships/slide" Target="slide90.xml"/><Relationship Id="rId31" Type="http://schemas.openxmlformats.org/officeDocument/2006/relationships/slide" Target="slide102.xml"/><Relationship Id="rId44" Type="http://schemas.openxmlformats.org/officeDocument/2006/relationships/slide" Target="slide115.xml"/><Relationship Id="rId52" Type="http://schemas.openxmlformats.org/officeDocument/2006/relationships/slide" Target="slide8.xml"/><Relationship Id="rId4" Type="http://schemas.openxmlformats.org/officeDocument/2006/relationships/slide" Target="slide73.xml"/><Relationship Id="rId9" Type="http://schemas.openxmlformats.org/officeDocument/2006/relationships/slide" Target="slide78.xml"/><Relationship Id="rId14" Type="http://schemas.openxmlformats.org/officeDocument/2006/relationships/slide" Target="slide83.xml"/><Relationship Id="rId22" Type="http://schemas.openxmlformats.org/officeDocument/2006/relationships/slide" Target="slide93.xml"/><Relationship Id="rId27" Type="http://schemas.openxmlformats.org/officeDocument/2006/relationships/slide" Target="slide98.xml"/><Relationship Id="rId30" Type="http://schemas.openxmlformats.org/officeDocument/2006/relationships/slide" Target="slide101.xml"/><Relationship Id="rId35" Type="http://schemas.openxmlformats.org/officeDocument/2006/relationships/slide" Target="slide106.xml"/><Relationship Id="rId43" Type="http://schemas.openxmlformats.org/officeDocument/2006/relationships/slide" Target="slide114.xml"/><Relationship Id="rId48" Type="http://schemas.openxmlformats.org/officeDocument/2006/relationships/slide" Target="slide119.xml"/><Relationship Id="rId8" Type="http://schemas.openxmlformats.org/officeDocument/2006/relationships/slide" Target="slide77.xml"/><Relationship Id="rId51" Type="http://schemas.openxmlformats.org/officeDocument/2006/relationships/slide" Target="slide122.xml"/></Relationships>
</file>

<file path=ppt/slides/_rels/slide30.xml.rels><?xml version="1.0" encoding="UTF-8" standalone="yes"?>
<Relationships xmlns="http://schemas.openxmlformats.org/package/2006/relationships"><Relationship Id="rId2" Type="http://schemas.openxmlformats.org/officeDocument/2006/relationships/slide" Target="slide1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slide" Target="slide123.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12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slide" Target="slide12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slide" Target="slide123.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slide" Target="slide123.xml"/><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slide" Target="slide12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 Target="slide9.xml"/><Relationship Id="rId7" Type="http://schemas.openxmlformats.org/officeDocument/2006/relationships/diagramQuickStyle" Target="../diagrams/quickStyle1.xm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slide" Target="slide123.xml"/><Relationship Id="rId9" Type="http://schemas.microsoft.com/office/2007/relationships/diagramDrawing" Target="../diagrams/drawing1.xml"/></Relationships>
</file>

<file path=ppt/slides/_rels/slide90.xml.rels><?xml version="1.0" encoding="UTF-8" standalone="yes"?>
<Relationships xmlns="http://schemas.openxmlformats.org/package/2006/relationships"><Relationship Id="rId2" Type="http://schemas.openxmlformats.org/officeDocument/2006/relationships/slide" Target="slide123.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3124200"/>
            <a:ext cx="6172200" cy="1893888"/>
          </a:xfrm>
        </p:spPr>
        <p:txBody>
          <a:bodyPr/>
          <a:lstStyle/>
          <a:p>
            <a:pPr eaLnBrk="1" fontAlgn="auto" hangingPunct="1">
              <a:spcAft>
                <a:spcPts val="0"/>
              </a:spcAft>
              <a:defRPr/>
            </a:pPr>
            <a:r>
              <a:rPr lang="en-GB" dirty="0" smtClean="0"/>
              <a:t>Germany 1918-45</a:t>
            </a:r>
            <a:endParaRPr lang="en-GB" dirty="0"/>
          </a:p>
        </p:txBody>
      </p:sp>
      <p:sp>
        <p:nvSpPr>
          <p:cNvPr id="8195" name="Subtitle 2"/>
          <p:cNvSpPr>
            <a:spLocks noGrp="1"/>
          </p:cNvSpPr>
          <p:nvPr>
            <p:ph type="subTitle" idx="1"/>
          </p:nvPr>
        </p:nvSpPr>
        <p:spPr>
          <a:xfrm>
            <a:off x="2286000" y="5003800"/>
            <a:ext cx="6172200" cy="1371600"/>
          </a:xfrm>
        </p:spPr>
        <p:txBody>
          <a:bodyPr/>
          <a:lstStyle/>
          <a:p>
            <a:pPr eaLnBrk="1" hangingPunct="1"/>
            <a:r>
              <a:rPr lang="en-GB" smtClean="0"/>
              <a:t>The Rise and Fall of Hitler</a:t>
            </a: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eaLnBrk="1" fontAlgn="auto" hangingPunct="1">
              <a:spcAft>
                <a:spcPts val="0"/>
              </a:spcAft>
              <a:defRPr/>
            </a:pPr>
            <a:r>
              <a:rPr lang="en-GB" dirty="0" smtClean="0"/>
              <a:t>The Weimar Republic Continued</a:t>
            </a:r>
            <a:endParaRPr lang="en-GB" dirty="0"/>
          </a:p>
        </p:txBody>
      </p:sp>
      <p:sp>
        <p:nvSpPr>
          <p:cNvPr id="6" name="Content Placeholder 5"/>
          <p:cNvSpPr>
            <a:spLocks noGrp="1"/>
          </p:cNvSpPr>
          <p:nvPr>
            <p:ph sz="quarter" idx="2"/>
          </p:nvPr>
        </p:nvSpPr>
        <p:spPr>
          <a:xfrm>
            <a:off x="214313" y="2286000"/>
            <a:ext cx="4643437" cy="4572000"/>
          </a:xfrm>
        </p:spPr>
        <p:txBody>
          <a:bodyPr>
            <a:normAutofit fontScale="47500" lnSpcReduction="20000"/>
          </a:bodyPr>
          <a:lstStyle/>
          <a:p>
            <a:pPr marL="457200" indent="-457200" eaLnBrk="1" fontAlgn="auto" hangingPunct="1">
              <a:spcAft>
                <a:spcPts val="0"/>
              </a:spcAft>
              <a:buFont typeface="+mj-lt"/>
              <a:buAutoNum type="arabicPeriod"/>
              <a:defRPr/>
            </a:pPr>
            <a:r>
              <a:rPr lang="en-GB" u="sng" dirty="0" smtClean="0"/>
              <a:t>Proportional Representation</a:t>
            </a:r>
          </a:p>
          <a:p>
            <a:pPr marL="823913" lvl="1" indent="-457200" eaLnBrk="1" fontAlgn="auto" hangingPunct="1">
              <a:spcAft>
                <a:spcPts val="0"/>
              </a:spcAft>
              <a:buFont typeface="Wingdings"/>
              <a:buChar char=""/>
              <a:defRPr/>
            </a:pPr>
            <a:r>
              <a:rPr lang="en-GB" dirty="0" smtClean="0"/>
              <a:t>The voting system for the Reichstag meaning at 5% of votes = 5 seats</a:t>
            </a:r>
          </a:p>
          <a:p>
            <a:pPr marL="823913" lvl="1" indent="-457200" eaLnBrk="1" fontAlgn="auto" hangingPunct="1">
              <a:spcAft>
                <a:spcPts val="0"/>
              </a:spcAft>
              <a:buFont typeface="Wingdings"/>
              <a:buChar char=""/>
              <a:defRPr/>
            </a:pPr>
            <a:r>
              <a:rPr lang="en-GB" dirty="0" smtClean="0"/>
              <a:t>A party had to have 51% to form its own government</a:t>
            </a:r>
          </a:p>
          <a:p>
            <a:pPr marL="823913" lvl="1" indent="-457200" eaLnBrk="1" fontAlgn="auto" hangingPunct="1">
              <a:spcAft>
                <a:spcPts val="0"/>
              </a:spcAft>
              <a:buFont typeface="Wingdings"/>
              <a:buChar char=""/>
              <a:defRPr/>
            </a:pPr>
            <a:r>
              <a:rPr lang="en-GB" dirty="0" smtClean="0"/>
              <a:t>It encouraged many parties to form making this near impossible</a:t>
            </a:r>
          </a:p>
          <a:p>
            <a:pPr marL="823913" lvl="1" indent="-457200" eaLnBrk="1" fontAlgn="auto" hangingPunct="1">
              <a:spcAft>
                <a:spcPts val="0"/>
              </a:spcAft>
              <a:buFont typeface="Wingdings"/>
              <a:buChar char=""/>
              <a:defRPr/>
            </a:pPr>
            <a:r>
              <a:rPr lang="en-GB" dirty="0" smtClean="0"/>
              <a:t>Thus most of the governments were coalition governments</a:t>
            </a:r>
          </a:p>
          <a:p>
            <a:pPr marL="823913" lvl="1" indent="-457200" eaLnBrk="1" fontAlgn="auto" hangingPunct="1">
              <a:spcAft>
                <a:spcPts val="0"/>
              </a:spcAft>
              <a:buFont typeface="Wingdings"/>
              <a:buChar char=""/>
              <a:defRPr/>
            </a:pPr>
            <a:r>
              <a:rPr lang="en-GB" dirty="0" smtClean="0"/>
              <a:t>It worked well in the ‘20s but didn’t in the Depression as the </a:t>
            </a:r>
            <a:r>
              <a:rPr lang="en-GB" i="1" dirty="0" smtClean="0">
                <a:hlinkClick r:id="rId2" action="ppaction://hlinksldjump"/>
              </a:rPr>
              <a:t>Socialists</a:t>
            </a:r>
            <a:r>
              <a:rPr lang="en-GB" dirty="0" smtClean="0">
                <a:hlinkClick r:id="rId2" action="ppaction://hlinksldjump"/>
              </a:rPr>
              <a:t> </a:t>
            </a:r>
            <a:r>
              <a:rPr lang="en-GB" dirty="0" smtClean="0"/>
              <a:t>wouldn’t agree with the others</a:t>
            </a:r>
          </a:p>
          <a:p>
            <a:pPr marL="457200" indent="-457200" eaLnBrk="1" fontAlgn="auto" hangingPunct="1">
              <a:spcAft>
                <a:spcPts val="0"/>
              </a:spcAft>
              <a:buFont typeface="+mj-lt"/>
              <a:buAutoNum type="arabicPeriod" startAt="2"/>
              <a:defRPr/>
            </a:pPr>
            <a:r>
              <a:rPr lang="en-GB" u="sng" dirty="0" smtClean="0"/>
              <a:t>Article 48</a:t>
            </a:r>
          </a:p>
          <a:p>
            <a:pPr marL="823913" lvl="1" indent="-457200" eaLnBrk="1" fontAlgn="auto" hangingPunct="1">
              <a:spcAft>
                <a:spcPts val="0"/>
              </a:spcAft>
              <a:buFont typeface="Wingdings"/>
              <a:buChar char=""/>
              <a:defRPr/>
            </a:pPr>
            <a:r>
              <a:rPr lang="en-GB" dirty="0" smtClean="0"/>
              <a:t>In an emergency the President could abandon democracy</a:t>
            </a:r>
          </a:p>
          <a:p>
            <a:pPr marL="823913" lvl="1" indent="-457200" eaLnBrk="1" fontAlgn="auto" hangingPunct="1">
              <a:spcAft>
                <a:spcPts val="0"/>
              </a:spcAft>
              <a:buFont typeface="Wingdings"/>
              <a:buChar char=""/>
              <a:defRPr/>
            </a:pPr>
            <a:r>
              <a:rPr lang="en-GB" dirty="0" smtClean="0"/>
              <a:t>Giving the President power to pass laws, etc.</a:t>
            </a:r>
          </a:p>
          <a:p>
            <a:pPr marL="823913" lvl="1" indent="-457200" eaLnBrk="1" fontAlgn="auto" hangingPunct="1">
              <a:spcAft>
                <a:spcPts val="0"/>
              </a:spcAft>
              <a:buFont typeface="Wingdings"/>
              <a:buChar char=""/>
              <a:defRPr/>
            </a:pPr>
            <a:r>
              <a:rPr lang="en-GB" dirty="0" smtClean="0"/>
              <a:t>This is known as ‘rule by decree’</a:t>
            </a:r>
          </a:p>
          <a:p>
            <a:pPr marL="823913" lvl="1" indent="-457200" eaLnBrk="1" fontAlgn="auto" hangingPunct="1">
              <a:spcAft>
                <a:spcPts val="0"/>
              </a:spcAft>
              <a:buFont typeface="Wingdings"/>
              <a:buChar char=""/>
              <a:defRPr/>
            </a:pPr>
            <a:r>
              <a:rPr lang="en-GB" dirty="0" smtClean="0"/>
              <a:t>When the socialists left the government in the ’30s this happened because there was not enough support to pass laws</a:t>
            </a:r>
          </a:p>
          <a:p>
            <a:pPr marL="823913" lvl="1" indent="-457200" eaLnBrk="1" fontAlgn="auto" hangingPunct="1">
              <a:spcAft>
                <a:spcPts val="0"/>
              </a:spcAft>
              <a:buFont typeface="Wingdings"/>
              <a:buChar char=""/>
              <a:defRPr/>
            </a:pPr>
            <a:r>
              <a:rPr lang="en-GB" dirty="0" smtClean="0"/>
              <a:t>This meant that German people were more willing to accept Hitler’s rule as he was not the first Chancellor to ignore the Reichstag</a:t>
            </a:r>
          </a:p>
          <a:p>
            <a:pPr marL="457200" indent="-457200" eaLnBrk="1" fontAlgn="auto" hangingPunct="1">
              <a:spcAft>
                <a:spcPts val="0"/>
              </a:spcAft>
              <a:buFont typeface="+mj-lt"/>
              <a:buAutoNum type="arabicPeriod" startAt="3"/>
              <a:defRPr/>
            </a:pPr>
            <a:r>
              <a:rPr lang="en-GB" u="sng" dirty="0" smtClean="0"/>
              <a:t>The Army</a:t>
            </a:r>
          </a:p>
          <a:p>
            <a:pPr marL="823913" lvl="1" indent="-457200" eaLnBrk="1" fontAlgn="auto" hangingPunct="1">
              <a:spcAft>
                <a:spcPts val="0"/>
              </a:spcAft>
              <a:buFont typeface="Wingdings"/>
              <a:buChar char=""/>
              <a:defRPr/>
            </a:pPr>
            <a:r>
              <a:rPr lang="en-GB" dirty="0" smtClean="0"/>
              <a:t>Known as </a:t>
            </a:r>
            <a:r>
              <a:rPr lang="en-GB" i="1" dirty="0" smtClean="0"/>
              <a:t>Reichswhr</a:t>
            </a:r>
            <a:r>
              <a:rPr lang="en-GB" dirty="0" smtClean="0"/>
              <a:t>, was only allowed 100,000men</a:t>
            </a:r>
          </a:p>
          <a:p>
            <a:pPr marL="823913" lvl="1" indent="-457200" eaLnBrk="1" fontAlgn="auto" hangingPunct="1">
              <a:spcAft>
                <a:spcPts val="0"/>
              </a:spcAft>
              <a:buFont typeface="Wingdings"/>
              <a:buChar char=""/>
              <a:defRPr/>
            </a:pPr>
            <a:r>
              <a:rPr lang="en-GB" dirty="0" smtClean="0"/>
              <a:t>The generals in change fought for the Kaiser and many didn’t believe in democracy</a:t>
            </a:r>
          </a:p>
          <a:p>
            <a:pPr marL="823913" lvl="1" indent="-457200" eaLnBrk="1" fontAlgn="auto" hangingPunct="1">
              <a:spcAft>
                <a:spcPts val="0"/>
              </a:spcAft>
              <a:buFont typeface="Wingdings"/>
              <a:buChar char=""/>
              <a:defRPr/>
            </a:pPr>
            <a:r>
              <a:rPr lang="en-GB" dirty="0" smtClean="0"/>
              <a:t>They wanted a Kaiser and a powerful army again</a:t>
            </a:r>
          </a:p>
          <a:p>
            <a:pPr marL="457200" indent="-457200" eaLnBrk="1" fontAlgn="auto" hangingPunct="1">
              <a:spcAft>
                <a:spcPts val="0"/>
              </a:spcAft>
              <a:buFont typeface="+mj-lt"/>
              <a:buAutoNum type="arabicPeriod" startAt="4"/>
              <a:defRPr/>
            </a:pPr>
            <a:r>
              <a:rPr lang="en-GB" u="sng" dirty="0" smtClean="0"/>
              <a:t>The Courts</a:t>
            </a:r>
          </a:p>
          <a:p>
            <a:pPr marL="823913" lvl="1" indent="-457200" eaLnBrk="1" fontAlgn="auto" hangingPunct="1">
              <a:spcAft>
                <a:spcPts val="0"/>
              </a:spcAft>
              <a:buFont typeface="Wingdings"/>
              <a:buChar char=""/>
              <a:defRPr/>
            </a:pPr>
            <a:r>
              <a:rPr lang="en-GB" dirty="0" smtClean="0"/>
              <a:t>They too were the same men that were in charge of the justice system before</a:t>
            </a:r>
          </a:p>
          <a:p>
            <a:pPr marL="823913" lvl="1" indent="-457200" eaLnBrk="1" fontAlgn="auto" hangingPunct="1">
              <a:spcAft>
                <a:spcPts val="0"/>
              </a:spcAft>
              <a:buFont typeface="Wingdings"/>
              <a:buChar char=""/>
              <a:defRPr/>
            </a:pPr>
            <a:r>
              <a:rPr lang="en-GB" dirty="0" smtClean="0"/>
              <a:t>They had sympathy with people who wanted to end democracy</a:t>
            </a:r>
          </a:p>
          <a:p>
            <a:pPr marL="823913" lvl="1" indent="-457200" eaLnBrk="1" fontAlgn="auto" hangingPunct="1">
              <a:spcAft>
                <a:spcPts val="0"/>
              </a:spcAft>
              <a:buFont typeface="Wingdings"/>
              <a:buChar char=""/>
              <a:defRPr/>
            </a:pPr>
            <a:r>
              <a:rPr lang="en-GB" dirty="0" smtClean="0"/>
              <a:t>E.g. Hitler was found guilty of treason in 1924 and received a minimum sentence of 5years imprisonment and only served 9months</a:t>
            </a:r>
            <a:endParaRPr lang="en-GB" dirty="0"/>
          </a:p>
        </p:txBody>
      </p:sp>
      <p:sp>
        <p:nvSpPr>
          <p:cNvPr id="17412" name="Text Placeholder 4"/>
          <p:cNvSpPr>
            <a:spLocks noGrp="1"/>
          </p:cNvSpPr>
          <p:nvPr>
            <p:ph type="body" sz="quarter" idx="1"/>
          </p:nvPr>
        </p:nvSpPr>
        <p:spPr>
          <a:xfrm>
            <a:off x="457200" y="1570038"/>
            <a:ext cx="3657600" cy="658812"/>
          </a:xfrm>
        </p:spPr>
        <p:txBody>
          <a:bodyPr/>
          <a:lstStyle/>
          <a:p>
            <a:pPr eaLnBrk="1" hangingPunct="1"/>
            <a:r>
              <a:rPr lang="en-GB" smtClean="0"/>
              <a:t>The New Constitution</a:t>
            </a:r>
          </a:p>
        </p:txBody>
      </p:sp>
      <p:sp>
        <p:nvSpPr>
          <p:cNvPr id="7" name="Text Placeholder 6"/>
          <p:cNvSpPr>
            <a:spLocks noGrp="1"/>
          </p:cNvSpPr>
          <p:nvPr>
            <p:ph type="body" sz="quarter" idx="3"/>
          </p:nvPr>
        </p:nvSpPr>
        <p:spPr>
          <a:xfrm>
            <a:off x="5414963" y="1500188"/>
            <a:ext cx="3228975" cy="658812"/>
          </a:xfrm>
        </p:spPr>
        <p:txBody>
          <a:bodyPr>
            <a:normAutofit fontScale="92500" lnSpcReduction="20000"/>
          </a:bodyPr>
          <a:lstStyle/>
          <a:p>
            <a:pPr eaLnBrk="1" fontAlgn="auto" hangingPunct="1">
              <a:spcAft>
                <a:spcPts val="0"/>
              </a:spcAft>
              <a:defRPr/>
            </a:pPr>
            <a:r>
              <a:rPr lang="en-GB" dirty="0" smtClean="0"/>
              <a:t>The Constitution of the Weimar Republic</a:t>
            </a:r>
            <a:endParaRPr lang="en-GB" dirty="0"/>
          </a:p>
        </p:txBody>
      </p:sp>
      <p:sp>
        <p:nvSpPr>
          <p:cNvPr id="11" name="Flowchart: Process 10"/>
          <p:cNvSpPr/>
          <p:nvPr/>
        </p:nvSpPr>
        <p:spPr>
          <a:xfrm>
            <a:off x="6715125" y="2571750"/>
            <a:ext cx="1071563" cy="35718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900" b="1" u="sng" dirty="0"/>
              <a:t>President</a:t>
            </a:r>
            <a:r>
              <a:rPr lang="en-GB" sz="900" dirty="0"/>
              <a:t/>
            </a:r>
            <a:br>
              <a:rPr lang="en-GB" sz="900" dirty="0"/>
            </a:br>
            <a:r>
              <a:rPr lang="en-GB" sz="900" dirty="0"/>
              <a:t>(for 7years)</a:t>
            </a:r>
          </a:p>
        </p:txBody>
      </p:sp>
      <p:sp>
        <p:nvSpPr>
          <p:cNvPr id="12" name="Flowchart: Process 11"/>
          <p:cNvSpPr/>
          <p:nvPr/>
        </p:nvSpPr>
        <p:spPr>
          <a:xfrm>
            <a:off x="6357938" y="3357563"/>
            <a:ext cx="1000125" cy="128587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fontAlgn="auto">
              <a:spcBef>
                <a:spcPts val="0"/>
              </a:spcBef>
              <a:spcAft>
                <a:spcPts val="0"/>
              </a:spcAft>
              <a:defRPr/>
            </a:pPr>
            <a:r>
              <a:rPr lang="en-GB" sz="900" b="1" u="sng" dirty="0"/>
              <a:t>Chancellor</a:t>
            </a:r>
            <a:r>
              <a:rPr lang="en-GB" sz="900" dirty="0"/>
              <a:t/>
            </a:r>
            <a:br>
              <a:rPr lang="en-GB" sz="900" dirty="0"/>
            </a:br>
            <a:r>
              <a:rPr lang="en-GB" sz="900" dirty="0"/>
              <a:t>Chosen by the President but had the support of the majority of the Reichstag</a:t>
            </a:r>
          </a:p>
        </p:txBody>
      </p:sp>
      <p:sp>
        <p:nvSpPr>
          <p:cNvPr id="13" name="Flowchart: Process 12"/>
          <p:cNvSpPr/>
          <p:nvPr/>
        </p:nvSpPr>
        <p:spPr>
          <a:xfrm>
            <a:off x="7858125" y="2357438"/>
            <a:ext cx="928688" cy="92868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fontAlgn="auto">
              <a:spcBef>
                <a:spcPts val="0"/>
              </a:spcBef>
              <a:spcAft>
                <a:spcPts val="0"/>
              </a:spcAft>
              <a:defRPr/>
            </a:pPr>
            <a:r>
              <a:rPr lang="en-GB" sz="900" b="1" u="sng" dirty="0"/>
              <a:t>Army</a:t>
            </a:r>
            <a:br>
              <a:rPr lang="en-GB" sz="900" b="1" u="sng" dirty="0"/>
            </a:br>
            <a:r>
              <a:rPr lang="en-GB" sz="900" dirty="0"/>
              <a:t>The President was Supreme Commander of the army</a:t>
            </a:r>
            <a:endParaRPr lang="en-GB" sz="900" b="1" u="sng" dirty="0"/>
          </a:p>
        </p:txBody>
      </p:sp>
      <p:sp>
        <p:nvSpPr>
          <p:cNvPr id="14" name="Flowchart: Process 13"/>
          <p:cNvSpPr/>
          <p:nvPr/>
        </p:nvSpPr>
        <p:spPr>
          <a:xfrm>
            <a:off x="7500938" y="3500438"/>
            <a:ext cx="1285875" cy="157162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auto">
              <a:spcBef>
                <a:spcPts val="0"/>
              </a:spcBef>
              <a:spcAft>
                <a:spcPts val="0"/>
              </a:spcAft>
              <a:defRPr/>
            </a:pPr>
            <a:r>
              <a:rPr lang="en-GB" sz="900" b="1" u="sng" dirty="0"/>
              <a:t>Reichstag</a:t>
            </a:r>
            <a:r>
              <a:rPr lang="en-GB" sz="900" dirty="0"/>
              <a:t/>
            </a:r>
            <a:br>
              <a:rPr lang="en-GB" sz="900" dirty="0"/>
            </a:br>
            <a:r>
              <a:rPr lang="en-GB" sz="900" dirty="0"/>
              <a:t>Was more important than the Reichsrat. It could make laws. The Chancellor had to have the support of a majority of its members</a:t>
            </a:r>
            <a:br>
              <a:rPr lang="en-GB" sz="900" dirty="0"/>
            </a:br>
            <a:r>
              <a:rPr lang="en-GB" sz="900" b="1" dirty="0"/>
              <a:t>Lower House of Parliament</a:t>
            </a:r>
          </a:p>
        </p:txBody>
      </p:sp>
      <p:sp>
        <p:nvSpPr>
          <p:cNvPr id="17" name="Flowchart: Process 16"/>
          <p:cNvSpPr/>
          <p:nvPr/>
        </p:nvSpPr>
        <p:spPr>
          <a:xfrm>
            <a:off x="5715000" y="4786313"/>
            <a:ext cx="1571625" cy="1143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900" b="1" u="sng" dirty="0"/>
              <a:t>Reichstag</a:t>
            </a:r>
            <a:r>
              <a:rPr lang="en-GB" sz="900" dirty="0"/>
              <a:t/>
            </a:r>
            <a:br>
              <a:rPr lang="en-GB" sz="900" dirty="0"/>
            </a:br>
            <a:r>
              <a:rPr lang="en-GB" sz="900" dirty="0"/>
              <a:t>Could only approve laws propose by the Chancellor and the Reichstag</a:t>
            </a:r>
            <a:br>
              <a:rPr lang="en-GB" sz="900" dirty="0"/>
            </a:br>
            <a:r>
              <a:rPr lang="en-GB" sz="900" b="1" dirty="0"/>
              <a:t>Upper House of Parliament</a:t>
            </a:r>
          </a:p>
        </p:txBody>
      </p:sp>
      <p:sp>
        <p:nvSpPr>
          <p:cNvPr id="18" name="Flowchart: Process 17"/>
          <p:cNvSpPr/>
          <p:nvPr/>
        </p:nvSpPr>
        <p:spPr>
          <a:xfrm>
            <a:off x="6357938" y="6000750"/>
            <a:ext cx="2214562" cy="42862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fontAlgn="auto">
              <a:spcBef>
                <a:spcPts val="0"/>
              </a:spcBef>
              <a:spcAft>
                <a:spcPts val="0"/>
              </a:spcAft>
              <a:defRPr/>
            </a:pPr>
            <a:r>
              <a:rPr lang="en-GB" sz="900" dirty="0"/>
              <a:t>Elected by all adults over the age of 21</a:t>
            </a:r>
          </a:p>
        </p:txBody>
      </p:sp>
      <p:sp>
        <p:nvSpPr>
          <p:cNvPr id="19" name="Flowchart: Process 18"/>
          <p:cNvSpPr/>
          <p:nvPr/>
        </p:nvSpPr>
        <p:spPr>
          <a:xfrm>
            <a:off x="5357813" y="2714625"/>
            <a:ext cx="928687" cy="200025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fontAlgn="auto">
              <a:spcBef>
                <a:spcPts val="0"/>
              </a:spcBef>
              <a:spcAft>
                <a:spcPts val="0"/>
              </a:spcAft>
              <a:defRPr/>
            </a:pPr>
            <a:r>
              <a:rPr lang="en-GB" sz="900" b="1" u="sng" dirty="0"/>
              <a:t>Article 48</a:t>
            </a:r>
            <a:r>
              <a:rPr lang="en-GB" sz="900" dirty="0"/>
              <a:t/>
            </a:r>
            <a:br>
              <a:rPr lang="en-GB" sz="900" dirty="0"/>
            </a:br>
            <a:r>
              <a:rPr lang="en-GB" sz="900" dirty="0"/>
              <a:t>The President could suspend the constitution. He could make laws and keep a Chancellor in office who did not have the support of the Reichstag</a:t>
            </a:r>
          </a:p>
        </p:txBody>
      </p:sp>
      <p:cxnSp>
        <p:nvCxnSpPr>
          <p:cNvPr id="21" name="Elbow Connector 20"/>
          <p:cNvCxnSpPr>
            <a:stCxn id="11" idx="0"/>
            <a:endCxn id="19" idx="0"/>
          </p:cNvCxnSpPr>
          <p:nvPr/>
        </p:nvCxnSpPr>
        <p:spPr>
          <a:xfrm rot="16200000" flipH="1" flipV="1">
            <a:off x="6465887" y="1928813"/>
            <a:ext cx="142875" cy="1428750"/>
          </a:xfrm>
          <a:prstGeom prst="bentConnector3">
            <a:avLst>
              <a:gd name="adj1" fmla="val -159999"/>
            </a:avLst>
          </a:prstGeom>
          <a:ln w="25400">
            <a:round/>
            <a:headEnd w="lg" len="sm"/>
            <a:tailEnd type="stealth" w="lg" len="sm"/>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11" idx="3"/>
            <a:endCxn id="13" idx="0"/>
          </p:cNvCxnSpPr>
          <p:nvPr/>
        </p:nvCxnSpPr>
        <p:spPr>
          <a:xfrm flipV="1">
            <a:off x="7786688" y="2357438"/>
            <a:ext cx="536575" cy="392112"/>
          </a:xfrm>
          <a:prstGeom prst="bentConnector4">
            <a:avLst>
              <a:gd name="adj1" fmla="val 6667"/>
              <a:gd name="adj2" fmla="val 125858"/>
            </a:avLst>
          </a:prstGeom>
          <a:ln w="25400">
            <a:round/>
            <a:headEnd w="lg" len="sm"/>
            <a:tailEnd type="stealth" w="lg" len="sm"/>
          </a:ln>
        </p:spPr>
        <p:style>
          <a:lnRef idx="1">
            <a:schemeClr val="accent1"/>
          </a:lnRef>
          <a:fillRef idx="0">
            <a:schemeClr val="accent1"/>
          </a:fillRef>
          <a:effectRef idx="0">
            <a:schemeClr val="accent1"/>
          </a:effectRef>
          <a:fontRef idx="minor">
            <a:schemeClr val="tx1"/>
          </a:fontRef>
        </p:style>
      </p:cxnSp>
      <p:cxnSp>
        <p:nvCxnSpPr>
          <p:cNvPr id="25" name="Elbow Connector 21"/>
          <p:cNvCxnSpPr>
            <a:stCxn id="11" idx="1"/>
            <a:endCxn id="12" idx="0"/>
          </p:cNvCxnSpPr>
          <p:nvPr/>
        </p:nvCxnSpPr>
        <p:spPr>
          <a:xfrm rot="10800000" flipH="1" flipV="1">
            <a:off x="6715125" y="2749550"/>
            <a:ext cx="142875" cy="608013"/>
          </a:xfrm>
          <a:prstGeom prst="bentConnector4">
            <a:avLst>
              <a:gd name="adj1" fmla="val -159999"/>
              <a:gd name="adj2" fmla="val 64706"/>
            </a:avLst>
          </a:prstGeom>
          <a:ln w="25400">
            <a:round/>
            <a:headEnd w="lg" len="sm"/>
            <a:tailEnd type="stealth" w="lg" len="sm"/>
          </a:ln>
        </p:spPr>
        <p:style>
          <a:lnRef idx="1">
            <a:schemeClr val="accent1"/>
          </a:lnRef>
          <a:fillRef idx="0">
            <a:schemeClr val="accent1"/>
          </a:fillRef>
          <a:effectRef idx="0">
            <a:schemeClr val="accent1"/>
          </a:effectRef>
          <a:fontRef idx="minor">
            <a:schemeClr val="tx1"/>
          </a:fontRef>
        </p:style>
      </p:cxnSp>
      <p:cxnSp>
        <p:nvCxnSpPr>
          <p:cNvPr id="28" name="Elbow Connector 21"/>
          <p:cNvCxnSpPr>
            <a:stCxn id="18" idx="0"/>
            <a:endCxn id="14" idx="2"/>
          </p:cNvCxnSpPr>
          <p:nvPr/>
        </p:nvCxnSpPr>
        <p:spPr>
          <a:xfrm rot="5400000" flipH="1" flipV="1">
            <a:off x="7340600" y="5197476"/>
            <a:ext cx="928687" cy="677862"/>
          </a:xfrm>
          <a:prstGeom prst="bentConnector3">
            <a:avLst>
              <a:gd name="adj1" fmla="val 50000"/>
            </a:avLst>
          </a:prstGeom>
          <a:ln w="25400">
            <a:round/>
            <a:headEnd w="lg" len="sm"/>
            <a:tailEnd type="stealth" w="lg" len="sm"/>
          </a:ln>
        </p:spPr>
        <p:style>
          <a:lnRef idx="1">
            <a:schemeClr val="accent1"/>
          </a:lnRef>
          <a:fillRef idx="0">
            <a:schemeClr val="accent1"/>
          </a:fillRef>
          <a:effectRef idx="0">
            <a:schemeClr val="accent1"/>
          </a:effectRef>
          <a:fontRef idx="minor">
            <a:schemeClr val="tx1"/>
          </a:fontRef>
        </p:style>
      </p:cxnSp>
      <p:cxnSp>
        <p:nvCxnSpPr>
          <p:cNvPr id="47" name="Elbow Connector 21"/>
          <p:cNvCxnSpPr>
            <a:stCxn id="18" idx="0"/>
            <a:endCxn id="11" idx="2"/>
          </p:cNvCxnSpPr>
          <p:nvPr/>
        </p:nvCxnSpPr>
        <p:spPr>
          <a:xfrm rot="16200000" flipV="1">
            <a:off x="5822951" y="4357687"/>
            <a:ext cx="3071812" cy="214313"/>
          </a:xfrm>
          <a:prstGeom prst="bentConnector3">
            <a:avLst>
              <a:gd name="adj1" fmla="val 92997"/>
            </a:avLst>
          </a:prstGeom>
          <a:ln w="25400">
            <a:round/>
            <a:headEnd w="lg" len="sm"/>
            <a:tailEnd type="stealth" w="lg" len="sm"/>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Effect of Nazi Policies</a:t>
            </a:r>
            <a:endParaRPr lang="en-GB" dirty="0"/>
          </a:p>
        </p:txBody>
      </p:sp>
      <p:sp>
        <p:nvSpPr>
          <p:cNvPr id="3" name="Content Placeholder 2"/>
          <p:cNvSpPr>
            <a:spLocks noGrp="1"/>
          </p:cNvSpPr>
          <p:nvPr>
            <p:ph sz="quarter" idx="1"/>
          </p:nvPr>
        </p:nvSpPr>
        <p:spPr>
          <a:xfrm>
            <a:off x="457200" y="1600200"/>
            <a:ext cx="7467600" cy="4873625"/>
          </a:xfrm>
        </p:spPr>
        <p:txBody>
          <a:bodyPr>
            <a:normAutofit lnSpcReduction="10000"/>
          </a:bodyPr>
          <a:lstStyle/>
          <a:p>
            <a:pPr>
              <a:defRPr/>
            </a:pPr>
            <a:r>
              <a:rPr lang="en-GB" dirty="0" smtClean="0"/>
              <a:t>By 1939, the economy was set up for war</a:t>
            </a:r>
          </a:p>
          <a:p>
            <a:pPr>
              <a:defRPr/>
            </a:pPr>
            <a:r>
              <a:rPr lang="en-GB" dirty="0" smtClean="0"/>
              <a:t>Large numbers of workers were needed and unemployment was not a problem anymore</a:t>
            </a:r>
          </a:p>
          <a:p>
            <a:pPr>
              <a:defRPr/>
            </a:pPr>
            <a:r>
              <a:rPr lang="en-GB" dirty="0" smtClean="0"/>
              <a:t>Many men were needed to fight so women had to take on the role of wage earner and mother</a:t>
            </a:r>
          </a:p>
          <a:p>
            <a:pPr>
              <a:defRPr/>
            </a:pPr>
            <a:r>
              <a:rPr lang="en-GB" dirty="0" smtClean="0"/>
              <a:t>Nazis never did introduce conscription for women</a:t>
            </a:r>
          </a:p>
          <a:p>
            <a:pPr>
              <a:defRPr/>
            </a:pPr>
            <a:r>
              <a:rPr lang="en-GB" dirty="0" smtClean="0"/>
              <a:t>The BDM was set up to educate girls into the Nazi way of thinking but gave them a taste of freedom</a:t>
            </a:r>
          </a:p>
          <a:p>
            <a:pPr>
              <a:defRPr/>
            </a:pPr>
            <a:r>
              <a:rPr lang="en-GB" dirty="0" smtClean="0"/>
              <a:t>The KdF also offered ordinary German families new opportunities</a:t>
            </a:r>
          </a:p>
          <a:p>
            <a:pPr>
              <a:defRPr/>
            </a:pPr>
            <a:r>
              <a:rPr lang="en-GB" dirty="0" smtClean="0"/>
              <a:t>Radio, which the Nazis encouraged people to buy, had a similar effect as people became more aware of life outside their own town/ village</a:t>
            </a:r>
            <a:endParaRPr lang="en-GB" dirty="0"/>
          </a:p>
        </p:txBody>
      </p:sp>
    </p:spTree>
  </p:cSld>
  <p:clrMapOvr>
    <a:masterClrMapping/>
  </p:clrMapOvr>
  <p:transition spd="med">
    <p:fade/>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a:defRPr/>
            </a:pPr>
            <a:r>
              <a:rPr lang="en-GB" dirty="0" smtClean="0"/>
              <a:t>The Struggle with the Churches</a:t>
            </a:r>
            <a:endParaRPr lang="en-GB" dirty="0"/>
          </a:p>
        </p:txBody>
      </p:sp>
      <p:sp>
        <p:nvSpPr>
          <p:cNvPr id="110595" name="Text Placeholder 2"/>
          <p:cNvSpPr>
            <a:spLocks noGrp="1"/>
          </p:cNvSpPr>
          <p:nvPr>
            <p:ph type="body" idx="1"/>
          </p:nvPr>
        </p:nvSpPr>
        <p:spPr/>
        <p:txBody>
          <a:bodyPr/>
          <a:lstStyle/>
          <a:p>
            <a:r>
              <a:rPr lang="en-GB" smtClean="0">
                <a:sym typeface="Wingdings 2" pitchFamily="18" charset="2"/>
              </a:rPr>
              <a:t>Key Issues:</a:t>
            </a:r>
          </a:p>
          <a:p>
            <a:r>
              <a:rPr lang="en-GB" smtClean="0">
                <a:sym typeface="Wingdings 2" pitchFamily="18" charset="2"/>
              </a:rPr>
              <a:t>  How did the Nazis deal with Christianity </a:t>
            </a:r>
          </a:p>
        </p:txBody>
      </p:sp>
    </p:spTree>
  </p:cSld>
  <p:clrMapOvr>
    <a:masterClrMapping/>
  </p:clrMapOvr>
  <p:transition spd="med">
    <p:fade/>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Struggle with the Churches</a:t>
            </a:r>
            <a:endParaRPr lang="en-GB" dirty="0"/>
          </a:p>
        </p:txBody>
      </p:sp>
      <p:sp>
        <p:nvSpPr>
          <p:cNvPr id="111619" name="Content Placeholder 2"/>
          <p:cNvSpPr>
            <a:spLocks noGrp="1"/>
          </p:cNvSpPr>
          <p:nvPr>
            <p:ph sz="quarter" idx="2"/>
          </p:nvPr>
        </p:nvSpPr>
        <p:spPr>
          <a:xfrm>
            <a:off x="214313" y="2214563"/>
            <a:ext cx="3929062" cy="4643437"/>
          </a:xfrm>
        </p:spPr>
        <p:txBody>
          <a:bodyPr>
            <a:noAutofit/>
          </a:bodyPr>
          <a:lstStyle/>
          <a:p>
            <a:pPr>
              <a:defRPr/>
            </a:pPr>
            <a:r>
              <a:rPr lang="en-GB" sz="1550" dirty="0" smtClean="0"/>
              <a:t>Most Germans were Christians in 1933</a:t>
            </a:r>
          </a:p>
          <a:p>
            <a:pPr>
              <a:defRPr/>
            </a:pPr>
            <a:r>
              <a:rPr lang="en-GB" sz="1550" dirty="0" smtClean="0"/>
              <a:t>They belonged to either the Catholic Church or the Protestant churches</a:t>
            </a:r>
          </a:p>
          <a:p>
            <a:pPr>
              <a:defRPr/>
            </a:pPr>
            <a:r>
              <a:rPr lang="en-GB" sz="1550" dirty="0" smtClean="0"/>
              <a:t>The Catholic Church has the Pope as head of the church and was based in Rome</a:t>
            </a:r>
          </a:p>
          <a:p>
            <a:pPr>
              <a:defRPr/>
            </a:pPr>
            <a:r>
              <a:rPr lang="en-GB" sz="1550" dirty="0" smtClean="0"/>
              <a:t>It was very strong in southern Germany</a:t>
            </a:r>
          </a:p>
          <a:p>
            <a:pPr lvl="1">
              <a:defRPr/>
            </a:pPr>
            <a:r>
              <a:rPr lang="en-GB" sz="1550" dirty="0" smtClean="0"/>
              <a:t>Especially in the Nazis’ home state of Bavaria</a:t>
            </a:r>
          </a:p>
          <a:p>
            <a:pPr>
              <a:defRPr/>
            </a:pPr>
            <a:r>
              <a:rPr lang="en-GB" sz="1550" dirty="0" smtClean="0"/>
              <a:t>The Protestant churches had no single head</a:t>
            </a:r>
          </a:p>
          <a:p>
            <a:pPr>
              <a:defRPr/>
            </a:pPr>
            <a:r>
              <a:rPr lang="en-GB" sz="1550" dirty="0" smtClean="0"/>
              <a:t>Both supported the Nazis openly in the beginning</a:t>
            </a:r>
          </a:p>
          <a:p>
            <a:pPr>
              <a:defRPr/>
            </a:pPr>
            <a:r>
              <a:rPr lang="en-GB" sz="1550" dirty="0" smtClean="0"/>
              <a:t>In 1933 the Concordat was signed to say the Catholic Church would be left alone and it would stay out of politics</a:t>
            </a:r>
          </a:p>
        </p:txBody>
      </p:sp>
      <p:sp>
        <p:nvSpPr>
          <p:cNvPr id="111620" name="Content Placeholder 3"/>
          <p:cNvSpPr>
            <a:spLocks noGrp="1"/>
          </p:cNvSpPr>
          <p:nvPr>
            <p:ph sz="quarter" idx="4"/>
          </p:nvPr>
        </p:nvSpPr>
        <p:spPr>
          <a:xfrm>
            <a:off x="4143375" y="2214563"/>
            <a:ext cx="4286250" cy="4643437"/>
          </a:xfrm>
        </p:spPr>
        <p:txBody>
          <a:bodyPr>
            <a:normAutofit fontScale="85000" lnSpcReduction="20000"/>
          </a:bodyPr>
          <a:lstStyle/>
          <a:p>
            <a:pPr>
              <a:defRPr/>
            </a:pPr>
            <a:r>
              <a:rPr lang="en-GB" dirty="0" smtClean="0"/>
              <a:t>There are 3 reasons why the Christian churches supported the violent organisation:</a:t>
            </a:r>
          </a:p>
          <a:p>
            <a:pPr marL="823913" lvl="1" indent="-457200">
              <a:buFont typeface="+mj-lt"/>
              <a:buAutoNum type="arabicPeriod"/>
              <a:defRPr/>
            </a:pPr>
            <a:r>
              <a:rPr lang="en-GB" dirty="0" smtClean="0"/>
              <a:t>To many Christians, Weimar Germany seemed to be a very immoral country. By contrast the Nazis supported the family and old-fashioned moral standards</a:t>
            </a:r>
          </a:p>
          <a:p>
            <a:pPr marL="823913" lvl="1" indent="-457200">
              <a:buFont typeface="+mj-lt"/>
              <a:buAutoNum type="arabicPeriod"/>
              <a:defRPr/>
            </a:pPr>
            <a:r>
              <a:rPr lang="en-GB" dirty="0" smtClean="0"/>
              <a:t>Hitler tried to win over Christians by expressing his support for the church in his speeches</a:t>
            </a:r>
          </a:p>
          <a:p>
            <a:pPr marL="823913" lvl="1" indent="-457200">
              <a:buFont typeface="+mj-lt"/>
              <a:buAutoNum type="arabicPeriod"/>
              <a:defRPr/>
            </a:pPr>
            <a:r>
              <a:rPr lang="en-GB" dirty="0" smtClean="0"/>
              <a:t>Most important of all was the Nazis’ opposition to communism who would want to destroy Christianity. The church feared communism and so the Nazis seemed like the only alternative</a:t>
            </a:r>
          </a:p>
        </p:txBody>
      </p:sp>
      <p:sp>
        <p:nvSpPr>
          <p:cNvPr id="111621" name="Text Placeholder 4"/>
          <p:cNvSpPr>
            <a:spLocks noGrp="1"/>
          </p:cNvSpPr>
          <p:nvPr>
            <p:ph type="body" sz="quarter" idx="1"/>
          </p:nvPr>
        </p:nvSpPr>
        <p:spPr>
          <a:xfrm>
            <a:off x="457200" y="1570038"/>
            <a:ext cx="3657600" cy="658812"/>
          </a:xfrm>
        </p:spPr>
        <p:txBody>
          <a:bodyPr/>
          <a:lstStyle/>
          <a:p>
            <a:r>
              <a:rPr lang="en-GB" smtClean="0"/>
              <a:t>The German Churches</a:t>
            </a:r>
          </a:p>
        </p:txBody>
      </p:sp>
      <p:sp>
        <p:nvSpPr>
          <p:cNvPr id="6" name="Text Placeholder 5"/>
          <p:cNvSpPr>
            <a:spLocks noGrp="1"/>
          </p:cNvSpPr>
          <p:nvPr>
            <p:ph type="body" sz="quarter" idx="3"/>
          </p:nvPr>
        </p:nvSpPr>
        <p:spPr>
          <a:xfrm>
            <a:off x="4343400" y="1570038"/>
            <a:ext cx="3657600" cy="658812"/>
          </a:xfrm>
        </p:spPr>
        <p:txBody>
          <a:bodyPr>
            <a:normAutofit fontScale="92500" lnSpcReduction="20000"/>
          </a:bodyPr>
          <a:lstStyle/>
          <a:p>
            <a:pPr>
              <a:defRPr/>
            </a:pPr>
            <a:r>
              <a:rPr lang="en-GB" dirty="0" smtClean="0"/>
              <a:t>Why did the Churches Support the Nazis?</a:t>
            </a:r>
            <a:endParaRPr lang="en-GB" dirty="0"/>
          </a:p>
        </p:txBody>
      </p:sp>
    </p:spTree>
  </p:cSld>
  <p:clrMapOvr>
    <a:masterClrMapping/>
  </p:clrMapOvr>
  <p:transition spd="med">
    <p:fade/>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875"/>
            <a:ext cx="7543800" cy="869950"/>
          </a:xfrm>
        </p:spPr>
        <p:txBody>
          <a:bodyPr/>
          <a:lstStyle/>
          <a:p>
            <a:pPr>
              <a:defRPr/>
            </a:pPr>
            <a:r>
              <a:rPr lang="en-GB" dirty="0" smtClean="0"/>
              <a:t>The Growing Struggle</a:t>
            </a:r>
            <a:endParaRPr lang="en-GB" dirty="0"/>
          </a:p>
        </p:txBody>
      </p:sp>
      <p:sp>
        <p:nvSpPr>
          <p:cNvPr id="5" name="Content Placeholder 4"/>
          <p:cNvSpPr>
            <a:spLocks noGrp="1"/>
          </p:cNvSpPr>
          <p:nvPr>
            <p:ph sz="quarter" idx="2"/>
          </p:nvPr>
        </p:nvSpPr>
        <p:spPr>
          <a:xfrm>
            <a:off x="71438" y="1500188"/>
            <a:ext cx="4714875" cy="5357812"/>
          </a:xfrm>
        </p:spPr>
        <p:txBody>
          <a:bodyPr>
            <a:normAutofit fontScale="62500" lnSpcReduction="20000"/>
          </a:bodyPr>
          <a:lstStyle/>
          <a:p>
            <a:pPr>
              <a:defRPr/>
            </a:pPr>
            <a:r>
              <a:rPr lang="en-GB" dirty="0" smtClean="0"/>
              <a:t>They had a youth organisation that many Catholics preferred to send their children to rather than the Hitler Youth</a:t>
            </a:r>
          </a:p>
          <a:p>
            <a:pPr lvl="1">
              <a:defRPr/>
            </a:pPr>
            <a:r>
              <a:rPr lang="en-GB" dirty="0" smtClean="0"/>
              <a:t>In 1937 the Catholic Youth was made illegal</a:t>
            </a:r>
          </a:p>
          <a:p>
            <a:pPr>
              <a:defRPr/>
            </a:pPr>
            <a:r>
              <a:rPr lang="en-GB" dirty="0" smtClean="0"/>
              <a:t>The Church also ran a large number of schools which were not subjected to the level of propaganda seen in state schools</a:t>
            </a:r>
          </a:p>
          <a:p>
            <a:pPr lvl="1">
              <a:defRPr/>
            </a:pPr>
            <a:r>
              <a:rPr lang="en-GB" dirty="0" smtClean="0"/>
              <a:t>Christian symbols were forced out at first</a:t>
            </a:r>
          </a:p>
          <a:p>
            <a:pPr lvl="1">
              <a:defRPr/>
            </a:pPr>
            <a:r>
              <a:rPr lang="en-GB" dirty="0" smtClean="0"/>
              <a:t>Later, schools were out of the Church’s control</a:t>
            </a:r>
          </a:p>
          <a:p>
            <a:pPr lvl="1">
              <a:defRPr/>
            </a:pPr>
            <a:r>
              <a:rPr lang="en-GB" dirty="0" smtClean="0"/>
              <a:t>Many teachers and parents opposed this</a:t>
            </a:r>
          </a:p>
          <a:p>
            <a:pPr lvl="1">
              <a:defRPr/>
            </a:pPr>
            <a:r>
              <a:rPr lang="en-GB" dirty="0" smtClean="0"/>
              <a:t>In 1937, the Pope protested to Hitler</a:t>
            </a:r>
          </a:p>
          <a:p>
            <a:pPr>
              <a:defRPr/>
            </a:pPr>
            <a:r>
              <a:rPr lang="en-GB" dirty="0" smtClean="0">
                <a:cs typeface="Times New Roman"/>
              </a:rPr>
              <a:t>⅓ of all Catholic priests were punished by the Nazis</a:t>
            </a:r>
          </a:p>
          <a:p>
            <a:pPr lvl="1">
              <a:defRPr/>
            </a:pPr>
            <a:r>
              <a:rPr lang="en-GB" dirty="0" smtClean="0">
                <a:cs typeface="Times New Roman"/>
              </a:rPr>
              <a:t>400 were in the special book at Dachau concentration camp</a:t>
            </a:r>
          </a:p>
          <a:p>
            <a:pPr>
              <a:defRPr/>
            </a:pPr>
            <a:r>
              <a:rPr lang="en-GB" dirty="0" smtClean="0"/>
              <a:t>Church was packed out on Sundays</a:t>
            </a:r>
          </a:p>
          <a:p>
            <a:pPr lvl="1">
              <a:defRPr/>
            </a:pPr>
            <a:r>
              <a:rPr lang="en-GB" dirty="0" smtClean="0"/>
              <a:t>Leaders were applauded when they appeared in public</a:t>
            </a:r>
          </a:p>
          <a:p>
            <a:pPr>
              <a:defRPr/>
            </a:pPr>
            <a:r>
              <a:rPr lang="en-GB" dirty="0" smtClean="0"/>
              <a:t>They did not publicly oppose the Nazi government</a:t>
            </a:r>
          </a:p>
          <a:p>
            <a:pPr lvl="1">
              <a:defRPr/>
            </a:pPr>
            <a:r>
              <a:rPr lang="en-GB" dirty="0" smtClean="0"/>
              <a:t>It would have led to severe punishment</a:t>
            </a:r>
          </a:p>
          <a:p>
            <a:pPr lvl="1">
              <a:defRPr/>
            </a:pPr>
            <a:r>
              <a:rPr lang="en-GB" dirty="0" smtClean="0"/>
              <a:t>The leaders did not protest about the attacks on the Jews on Kristallnacht</a:t>
            </a:r>
          </a:p>
          <a:p>
            <a:pPr>
              <a:defRPr/>
            </a:pPr>
            <a:r>
              <a:rPr lang="en-GB" dirty="0" smtClean="0"/>
              <a:t>In 1941 Cardinal Galen openly criticised the Nazis for the killing of mentally ill people</a:t>
            </a:r>
          </a:p>
          <a:p>
            <a:pPr lvl="1">
              <a:defRPr/>
            </a:pPr>
            <a:r>
              <a:rPr lang="en-GB" dirty="0" smtClean="0"/>
              <a:t>He ended the war in Sachsenhausen Concentration Camp</a:t>
            </a:r>
            <a:endParaRPr lang="en-GB" dirty="0"/>
          </a:p>
        </p:txBody>
      </p:sp>
      <p:sp>
        <p:nvSpPr>
          <p:cNvPr id="7" name="Content Placeholder 6"/>
          <p:cNvSpPr>
            <a:spLocks noGrp="1"/>
          </p:cNvSpPr>
          <p:nvPr>
            <p:ph sz="quarter" idx="4"/>
          </p:nvPr>
        </p:nvSpPr>
        <p:spPr>
          <a:xfrm>
            <a:off x="4700588" y="1785938"/>
            <a:ext cx="4086225" cy="5072062"/>
          </a:xfrm>
        </p:spPr>
        <p:txBody>
          <a:bodyPr>
            <a:normAutofit fontScale="62500" lnSpcReduction="20000"/>
          </a:bodyPr>
          <a:lstStyle/>
          <a:p>
            <a:pPr>
              <a:defRPr/>
            </a:pPr>
            <a:r>
              <a:rPr lang="en-GB" dirty="0" smtClean="0"/>
              <a:t>Protestants were divided</a:t>
            </a:r>
          </a:p>
          <a:p>
            <a:pPr lvl="1">
              <a:defRPr/>
            </a:pPr>
            <a:r>
              <a:rPr lang="en-GB" dirty="0" smtClean="0"/>
              <a:t>Many supported the Nazis</a:t>
            </a:r>
          </a:p>
          <a:p>
            <a:pPr lvl="2">
              <a:defRPr/>
            </a:pPr>
            <a:r>
              <a:rPr lang="en-GB" dirty="0" smtClean="0"/>
              <a:t>E.g. Bishop Meier</a:t>
            </a:r>
          </a:p>
          <a:p>
            <a:pPr lvl="1">
              <a:defRPr/>
            </a:pPr>
            <a:r>
              <a:rPr lang="en-GB" dirty="0" smtClean="0"/>
              <a:t>Others opposed the Nazis</a:t>
            </a:r>
          </a:p>
          <a:p>
            <a:pPr lvl="2">
              <a:defRPr/>
            </a:pPr>
            <a:r>
              <a:rPr lang="en-GB" dirty="0" smtClean="0"/>
              <a:t>E.g. The Confessing Church</a:t>
            </a:r>
          </a:p>
          <a:p>
            <a:pPr>
              <a:defRPr/>
            </a:pPr>
            <a:r>
              <a:rPr lang="en-GB" dirty="0" smtClean="0"/>
              <a:t>Pastor Martin Niemöller was arrested</a:t>
            </a:r>
          </a:p>
          <a:p>
            <a:pPr lvl="1">
              <a:defRPr/>
            </a:pPr>
            <a:r>
              <a:rPr lang="en-GB" dirty="0" smtClean="0"/>
              <a:t>He spent 7years in Sachsenhausen and Dachau concentration camp</a:t>
            </a:r>
          </a:p>
          <a:p>
            <a:pPr>
              <a:defRPr/>
            </a:pPr>
            <a:r>
              <a:rPr lang="en-GB" dirty="0" smtClean="0"/>
              <a:t>Dietrich Bonhoeffer tried to organise a resistance group</a:t>
            </a:r>
          </a:p>
          <a:p>
            <a:pPr lvl="1">
              <a:defRPr/>
            </a:pPr>
            <a:r>
              <a:rPr lang="en-GB" dirty="0" smtClean="0"/>
              <a:t>He was in contact with the Allies</a:t>
            </a:r>
          </a:p>
          <a:p>
            <a:pPr lvl="1">
              <a:defRPr/>
            </a:pPr>
            <a:r>
              <a:rPr lang="en-GB" dirty="0" smtClean="0"/>
              <a:t>In 1943 he was imprisoned</a:t>
            </a:r>
          </a:p>
          <a:p>
            <a:pPr lvl="1">
              <a:defRPr/>
            </a:pPr>
            <a:r>
              <a:rPr lang="en-GB" dirty="0" smtClean="0"/>
              <a:t>In 1945 he was murdered by the Gestapo</a:t>
            </a:r>
          </a:p>
          <a:p>
            <a:pPr>
              <a:defRPr/>
            </a:pPr>
            <a:r>
              <a:rPr lang="en-GB" dirty="0" smtClean="0"/>
              <a:t>The Gestapo noted everything that was said or written by the church</a:t>
            </a:r>
          </a:p>
          <a:p>
            <a:pPr lvl="1">
              <a:defRPr/>
            </a:pPr>
            <a:r>
              <a:rPr lang="en-GB" dirty="0" smtClean="0"/>
              <a:t>They had a choice to be silent or to be made silent</a:t>
            </a:r>
          </a:p>
          <a:p>
            <a:pPr>
              <a:defRPr/>
            </a:pPr>
            <a:r>
              <a:rPr lang="en-GB" dirty="0" smtClean="0"/>
              <a:t>Most supported Hitler but complained about local Nazis</a:t>
            </a:r>
          </a:p>
          <a:p>
            <a:pPr>
              <a:defRPr/>
            </a:pPr>
            <a:r>
              <a:rPr lang="en-GB" dirty="0" smtClean="0"/>
              <a:t>The Hitler Myth worked as it was seen that his supporters, not him personally, was attacking the churches</a:t>
            </a:r>
            <a:endParaRPr lang="en-GB" dirty="0"/>
          </a:p>
        </p:txBody>
      </p:sp>
      <p:sp>
        <p:nvSpPr>
          <p:cNvPr id="112645" name="Text Placeholder 3"/>
          <p:cNvSpPr>
            <a:spLocks noGrp="1"/>
          </p:cNvSpPr>
          <p:nvPr>
            <p:ph type="body" sz="quarter" idx="1"/>
          </p:nvPr>
        </p:nvSpPr>
        <p:spPr>
          <a:xfrm>
            <a:off x="457200" y="1000125"/>
            <a:ext cx="3657600" cy="500063"/>
          </a:xfrm>
        </p:spPr>
        <p:txBody>
          <a:bodyPr/>
          <a:lstStyle/>
          <a:p>
            <a:r>
              <a:rPr lang="en-GB" smtClean="0"/>
              <a:t>Catholic</a:t>
            </a:r>
          </a:p>
        </p:txBody>
      </p:sp>
      <p:sp>
        <p:nvSpPr>
          <p:cNvPr id="112646" name="Text Placeholder 5"/>
          <p:cNvSpPr>
            <a:spLocks noGrp="1"/>
          </p:cNvSpPr>
          <p:nvPr>
            <p:ph type="body" sz="quarter" idx="3"/>
          </p:nvPr>
        </p:nvSpPr>
        <p:spPr>
          <a:xfrm>
            <a:off x="4843463" y="1000125"/>
            <a:ext cx="3657600" cy="500063"/>
          </a:xfrm>
        </p:spPr>
        <p:txBody>
          <a:bodyPr/>
          <a:lstStyle/>
          <a:p>
            <a:r>
              <a:rPr lang="en-GB" smtClean="0"/>
              <a:t>Protestant</a:t>
            </a:r>
          </a:p>
        </p:txBody>
      </p:sp>
    </p:spTree>
  </p:cSld>
  <p:clrMapOvr>
    <a:masterClrMapping/>
  </p:clrMapOvr>
  <p:transition spd="med">
    <p:fade/>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Nazi Religion</a:t>
            </a:r>
            <a:endParaRPr lang="en-GB" dirty="0"/>
          </a:p>
        </p:txBody>
      </p:sp>
      <p:sp>
        <p:nvSpPr>
          <p:cNvPr id="113667" name="Content Placeholder 2"/>
          <p:cNvSpPr>
            <a:spLocks noGrp="1"/>
          </p:cNvSpPr>
          <p:nvPr>
            <p:ph sz="quarter" idx="1"/>
          </p:nvPr>
        </p:nvSpPr>
        <p:spPr>
          <a:xfrm>
            <a:off x="457200" y="1600200"/>
            <a:ext cx="7467600" cy="4873625"/>
          </a:xfrm>
        </p:spPr>
        <p:txBody>
          <a:bodyPr/>
          <a:lstStyle/>
          <a:p>
            <a:r>
              <a:rPr lang="en-GB" smtClean="0"/>
              <a:t>The Nazis set up their own Christian church so that they could gain control of Christianity</a:t>
            </a:r>
          </a:p>
          <a:p>
            <a:r>
              <a:rPr lang="en-GB" smtClean="0"/>
              <a:t>Some Protestants did support the new church</a:t>
            </a:r>
          </a:p>
          <a:p>
            <a:pPr lvl="1"/>
            <a:r>
              <a:rPr lang="en-GB" smtClean="0"/>
              <a:t>But overall it was not a great success</a:t>
            </a:r>
          </a:p>
          <a:p>
            <a:r>
              <a:rPr lang="en-GB" smtClean="0"/>
              <a:t>A further attempt to remove the influence of the Christian churches was the Faith Movement</a:t>
            </a:r>
          </a:p>
          <a:p>
            <a:r>
              <a:rPr lang="en-GB" smtClean="0"/>
              <a:t>The Nazis set up a pagan religion</a:t>
            </a:r>
          </a:p>
          <a:p>
            <a:pPr lvl="1"/>
            <a:r>
              <a:rPr lang="en-GB" smtClean="0"/>
              <a:t>This fitted in well with many Nazi ideas</a:t>
            </a:r>
          </a:p>
          <a:p>
            <a:r>
              <a:rPr lang="en-GB" smtClean="0"/>
              <a:t>In stressing that the Aryan race was superior, they used Nordic myths to appeal to feelings of past greatness</a:t>
            </a:r>
          </a:p>
          <a:p>
            <a:pPr lvl="1"/>
            <a:r>
              <a:rPr lang="en-GB" smtClean="0"/>
              <a:t>These myths are pagan</a:t>
            </a:r>
          </a:p>
        </p:txBody>
      </p:sp>
    </p:spTree>
  </p:cSld>
  <p:clrMapOvr>
    <a:masterClrMapping/>
  </p:clrMapOvr>
  <p:transition spd="med">
    <p:fade/>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a:defRPr/>
            </a:pPr>
            <a:r>
              <a:rPr lang="en-GB" dirty="0" smtClean="0"/>
              <a:t>The Treatment of the Jews</a:t>
            </a:r>
            <a:endParaRPr lang="en-GB" dirty="0"/>
          </a:p>
        </p:txBody>
      </p:sp>
      <p:sp>
        <p:nvSpPr>
          <p:cNvPr id="114691" name="Text Placeholder 2"/>
          <p:cNvSpPr>
            <a:spLocks noGrp="1"/>
          </p:cNvSpPr>
          <p:nvPr>
            <p:ph type="body" idx="1"/>
          </p:nvPr>
        </p:nvSpPr>
        <p:spPr/>
        <p:txBody>
          <a:bodyPr/>
          <a:lstStyle/>
          <a:p>
            <a:r>
              <a:rPr lang="en-GB" smtClean="0">
                <a:sym typeface="Wingdings 2" pitchFamily="18" charset="2"/>
              </a:rPr>
              <a:t>Key Issues:</a:t>
            </a:r>
          </a:p>
          <a:p>
            <a:r>
              <a:rPr lang="en-GB" smtClean="0">
                <a:sym typeface="Wingdings 2" pitchFamily="18" charset="2"/>
              </a:rPr>
              <a:t> How did the Nazis treat the Jews?</a:t>
            </a:r>
          </a:p>
          <a:p>
            <a:r>
              <a:rPr lang="en-GB" smtClean="0">
                <a:sym typeface="Wingdings 2" pitchFamily="18" charset="2"/>
              </a:rPr>
              <a:t> What was the ‘Final Solution’ and why did the Nazis want to carry it out?</a:t>
            </a:r>
            <a:endParaRPr lang="en-GB" smtClean="0"/>
          </a:p>
        </p:txBody>
      </p:sp>
    </p:spTree>
  </p:cSld>
  <p:clrMapOvr>
    <a:masterClrMapping/>
  </p:clrMapOvr>
  <p:transition spd="med">
    <p:fade/>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
            <a:ext cx="7467600" cy="917575"/>
          </a:xfrm>
        </p:spPr>
        <p:txBody>
          <a:bodyPr/>
          <a:lstStyle/>
          <a:p>
            <a:pPr>
              <a:defRPr/>
            </a:pPr>
            <a:r>
              <a:rPr lang="en-GB" dirty="0" smtClean="0"/>
              <a:t>The Treatment of the Jews</a:t>
            </a:r>
            <a:endParaRPr lang="en-GB" dirty="0"/>
          </a:p>
        </p:txBody>
      </p:sp>
      <p:sp>
        <p:nvSpPr>
          <p:cNvPr id="3" name="Content Placeholder 2"/>
          <p:cNvSpPr>
            <a:spLocks noGrp="1"/>
          </p:cNvSpPr>
          <p:nvPr>
            <p:ph sz="quarter" idx="1"/>
          </p:nvPr>
        </p:nvSpPr>
        <p:spPr>
          <a:xfrm>
            <a:off x="142875" y="1143000"/>
            <a:ext cx="8143875" cy="5715000"/>
          </a:xfrm>
        </p:spPr>
        <p:txBody>
          <a:bodyPr>
            <a:normAutofit fontScale="77500" lnSpcReduction="20000"/>
          </a:bodyPr>
          <a:lstStyle/>
          <a:p>
            <a:pPr>
              <a:defRPr/>
            </a:pPr>
            <a:r>
              <a:rPr lang="en-GB" dirty="0" smtClean="0"/>
              <a:t>Nazis were not the first to have anti-Semitic views but they took it to a new level</a:t>
            </a:r>
          </a:p>
          <a:p>
            <a:pPr>
              <a:defRPr/>
            </a:pPr>
            <a:r>
              <a:rPr lang="en-GB" dirty="0" smtClean="0"/>
              <a:t>They blamed the Jews for all of Germany’s problems because they were an easy target</a:t>
            </a:r>
          </a:p>
          <a:p>
            <a:pPr>
              <a:defRPr/>
            </a:pPr>
            <a:r>
              <a:rPr lang="en-GB" dirty="0" smtClean="0"/>
              <a:t>In 1933 Jews were just 1% of the German population</a:t>
            </a:r>
          </a:p>
          <a:p>
            <a:pPr lvl="1">
              <a:defRPr/>
            </a:pPr>
            <a:r>
              <a:rPr lang="en-GB" dirty="0" smtClean="0"/>
              <a:t>They made up 16% of all layers</a:t>
            </a:r>
          </a:p>
          <a:p>
            <a:pPr lvl="1">
              <a:defRPr/>
            </a:pPr>
            <a:r>
              <a:rPr lang="en-GB" dirty="0" smtClean="0"/>
              <a:t>They made up 10% of all doctors</a:t>
            </a:r>
          </a:p>
          <a:p>
            <a:pPr lvl="1">
              <a:defRPr/>
            </a:pPr>
            <a:r>
              <a:rPr lang="en-GB" dirty="0" smtClean="0"/>
              <a:t>Germans were jealous of their success and suspicious of their religion</a:t>
            </a:r>
          </a:p>
          <a:p>
            <a:pPr>
              <a:defRPr/>
            </a:pPr>
            <a:r>
              <a:rPr lang="en-GB" dirty="0" smtClean="0"/>
              <a:t>In March 1933 Hitler ordered the SA to turn customers away from Jews shops</a:t>
            </a:r>
          </a:p>
          <a:p>
            <a:pPr lvl="1">
              <a:defRPr/>
            </a:pPr>
            <a:r>
              <a:rPr lang="en-GB" dirty="0" smtClean="0"/>
              <a:t>They also smashed windows of Jewish shops</a:t>
            </a:r>
          </a:p>
          <a:p>
            <a:pPr lvl="1">
              <a:defRPr/>
            </a:pPr>
            <a:r>
              <a:rPr lang="en-GB" dirty="0" smtClean="0"/>
              <a:t>People were ordered to stop using Jewish layers</a:t>
            </a:r>
          </a:p>
          <a:p>
            <a:pPr lvl="1">
              <a:defRPr/>
            </a:pPr>
            <a:r>
              <a:rPr lang="en-GB" dirty="0" smtClean="0"/>
              <a:t>Jewish doctors and nurses were only allowed to attend to the Jews</a:t>
            </a:r>
          </a:p>
          <a:p>
            <a:pPr>
              <a:defRPr/>
            </a:pPr>
            <a:r>
              <a:rPr lang="en-GB" dirty="0" smtClean="0"/>
              <a:t>In 1935 the Nuremberg Laws were passed</a:t>
            </a:r>
          </a:p>
          <a:p>
            <a:pPr lvl="1">
              <a:defRPr/>
            </a:pPr>
            <a:r>
              <a:rPr lang="en-GB" dirty="0" smtClean="0"/>
              <a:t>It made it illegal for Jews to marry non-Jews or to have sex with them</a:t>
            </a:r>
          </a:p>
          <a:p>
            <a:pPr lvl="1">
              <a:defRPr/>
            </a:pPr>
            <a:r>
              <a:rPr lang="en-GB" dirty="0" smtClean="0"/>
              <a:t>Jews were deprived of German citizenship </a:t>
            </a:r>
            <a:r>
              <a:rPr lang="en-GB" dirty="0" smtClean="0">
                <a:sym typeface="Wingdings" pitchFamily="2" charset="2"/>
              </a:rPr>
              <a:t> losing the right to vote</a:t>
            </a:r>
          </a:p>
          <a:p>
            <a:pPr>
              <a:defRPr/>
            </a:pPr>
            <a:r>
              <a:rPr lang="en-GB" dirty="0" smtClean="0"/>
              <a:t>Jews were defined as anyone who had at least one Jewish grandparent</a:t>
            </a:r>
          </a:p>
          <a:p>
            <a:pPr>
              <a:defRPr/>
            </a:pPr>
            <a:r>
              <a:rPr lang="en-GB" dirty="0" smtClean="0"/>
              <a:t>In schools children were taught to hate the Jews</a:t>
            </a:r>
          </a:p>
          <a:p>
            <a:pPr>
              <a:defRPr/>
            </a:pPr>
            <a:r>
              <a:rPr lang="en-GB" dirty="0" smtClean="0"/>
              <a:t>Between 1933 and 1938, 30% of all Jews emigrated from Germany</a:t>
            </a:r>
          </a:p>
          <a:p>
            <a:pPr>
              <a:defRPr/>
            </a:pPr>
            <a:r>
              <a:rPr lang="en-GB" dirty="0" smtClean="0"/>
              <a:t>Between 1933 and 1939 the Nazis treated the Jews as </a:t>
            </a:r>
            <a:r>
              <a:rPr lang="en-GB" dirty="0" err="1" smtClean="0"/>
              <a:t>untermansch</a:t>
            </a:r>
            <a:r>
              <a:rPr lang="en-GB" dirty="0" smtClean="0"/>
              <a:t> aka second class citizens</a:t>
            </a:r>
          </a:p>
        </p:txBody>
      </p:sp>
    </p:spTree>
  </p:cSld>
  <p:clrMapOvr>
    <a:masterClrMapping/>
  </p:clrMapOvr>
  <p:transition spd="med">
    <p:fade/>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Kristallnacht</a:t>
            </a:r>
            <a:endParaRPr lang="en-GB" dirty="0"/>
          </a:p>
        </p:txBody>
      </p:sp>
      <p:sp>
        <p:nvSpPr>
          <p:cNvPr id="3" name="Content Placeholder 2"/>
          <p:cNvSpPr>
            <a:spLocks noGrp="1"/>
          </p:cNvSpPr>
          <p:nvPr>
            <p:ph sz="quarter" idx="1"/>
          </p:nvPr>
        </p:nvSpPr>
        <p:spPr>
          <a:xfrm>
            <a:off x="457200" y="1600200"/>
            <a:ext cx="7467600" cy="4873625"/>
          </a:xfrm>
        </p:spPr>
        <p:txBody>
          <a:bodyPr>
            <a:normAutofit fontScale="92500"/>
          </a:bodyPr>
          <a:lstStyle/>
          <a:p>
            <a:pPr>
              <a:defRPr/>
            </a:pPr>
            <a:r>
              <a:rPr lang="en-GB" dirty="0" smtClean="0"/>
              <a:t>In 1938 a German diplomat in Paris was shot dead by Herschel </a:t>
            </a:r>
            <a:r>
              <a:rPr lang="en-GB" dirty="0" err="1" smtClean="0"/>
              <a:t>Grynszpan</a:t>
            </a:r>
            <a:endParaRPr lang="en-GB" dirty="0" smtClean="0"/>
          </a:p>
          <a:p>
            <a:pPr lvl="1">
              <a:defRPr/>
            </a:pPr>
            <a:r>
              <a:rPr lang="en-GB" dirty="0" smtClean="0"/>
              <a:t>He heard 17,000 Jews, including his own family, had been deported from Germany</a:t>
            </a:r>
          </a:p>
          <a:p>
            <a:pPr lvl="1">
              <a:defRPr/>
            </a:pPr>
            <a:r>
              <a:rPr lang="en-GB" dirty="0" smtClean="0"/>
              <a:t>They were left stranded on the border with Poland when the Poles refused to accept them</a:t>
            </a:r>
          </a:p>
          <a:p>
            <a:pPr>
              <a:defRPr/>
            </a:pPr>
            <a:r>
              <a:rPr lang="en-GB" dirty="0" smtClean="0"/>
              <a:t>German response to the murder was to launch an attack on Jews and Jewish property on the night of the 9</a:t>
            </a:r>
            <a:r>
              <a:rPr lang="en-GB" baseline="30000" dirty="0" smtClean="0"/>
              <a:t>th</a:t>
            </a:r>
            <a:r>
              <a:rPr lang="en-GB" dirty="0" smtClean="0"/>
              <a:t> of November</a:t>
            </a:r>
          </a:p>
          <a:p>
            <a:pPr>
              <a:defRPr/>
            </a:pPr>
            <a:r>
              <a:rPr lang="en-GB" dirty="0" smtClean="0"/>
              <a:t>This was known as the Night of Broken Glass or Kristallnacht</a:t>
            </a:r>
          </a:p>
          <a:p>
            <a:pPr>
              <a:defRPr/>
            </a:pPr>
            <a:r>
              <a:rPr lang="en-GB" dirty="0" smtClean="0"/>
              <a:t>7,500 Jewish businesses were destroyed</a:t>
            </a:r>
          </a:p>
          <a:p>
            <a:pPr>
              <a:defRPr/>
            </a:pPr>
            <a:r>
              <a:rPr lang="en-GB" dirty="0" smtClean="0"/>
              <a:t>Over 30,000 Jews were sent to concentration camps</a:t>
            </a:r>
            <a:endParaRPr lang="en-GB" dirty="0"/>
          </a:p>
        </p:txBody>
      </p:sp>
    </p:spTree>
  </p:cSld>
  <p:clrMapOvr>
    <a:masterClrMapping/>
  </p:clrMapOvr>
  <p:transition spd="med">
    <p:fade/>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Final Solution</a:t>
            </a:r>
            <a:endParaRPr lang="en-GB" dirty="0"/>
          </a:p>
        </p:txBody>
      </p:sp>
      <p:sp>
        <p:nvSpPr>
          <p:cNvPr id="5" name="Content Placeholder 4"/>
          <p:cNvSpPr>
            <a:spLocks noGrp="1"/>
          </p:cNvSpPr>
          <p:nvPr>
            <p:ph sz="quarter" idx="2"/>
          </p:nvPr>
        </p:nvSpPr>
        <p:spPr>
          <a:xfrm>
            <a:off x="214313" y="2362200"/>
            <a:ext cx="3900487" cy="4495800"/>
          </a:xfrm>
        </p:spPr>
        <p:txBody>
          <a:bodyPr>
            <a:normAutofit fontScale="62500" lnSpcReduction="20000"/>
          </a:bodyPr>
          <a:lstStyle/>
          <a:p>
            <a:pPr>
              <a:defRPr/>
            </a:pPr>
            <a:r>
              <a:rPr lang="en-GB" dirty="0" smtClean="0"/>
              <a:t>As the Nazis gained more land they also gained more Jews</a:t>
            </a:r>
          </a:p>
          <a:p>
            <a:pPr lvl="1">
              <a:defRPr/>
            </a:pPr>
            <a:r>
              <a:rPr lang="en-GB" dirty="0" smtClean="0"/>
              <a:t>By conquering Poland they then had another 3million Jews</a:t>
            </a:r>
          </a:p>
          <a:p>
            <a:pPr>
              <a:defRPr/>
            </a:pPr>
            <a:r>
              <a:rPr lang="en-GB" dirty="0" smtClean="0"/>
              <a:t>All Jews in Nazi control were to be exterminated</a:t>
            </a:r>
          </a:p>
          <a:p>
            <a:pPr>
              <a:defRPr/>
            </a:pPr>
            <a:r>
              <a:rPr lang="en-GB" dirty="0" smtClean="0"/>
              <a:t>Between 1943 and 1945 6million Jews died in the Holocaust under the work of the SS</a:t>
            </a:r>
          </a:p>
          <a:p>
            <a:pPr>
              <a:defRPr/>
            </a:pPr>
            <a:r>
              <a:rPr lang="en-GB" dirty="0" smtClean="0"/>
              <a:t>At first the Jews were rounded up and shot</a:t>
            </a:r>
          </a:p>
          <a:p>
            <a:pPr>
              <a:defRPr/>
            </a:pPr>
            <a:r>
              <a:rPr lang="en-GB" dirty="0" smtClean="0"/>
              <a:t>Then gas chambers were built to kill 2,000 Jews at a time</a:t>
            </a:r>
          </a:p>
          <a:p>
            <a:pPr lvl="1">
              <a:defRPr/>
            </a:pPr>
            <a:r>
              <a:rPr lang="en-GB" dirty="0" smtClean="0"/>
              <a:t>Their bodies were burnt</a:t>
            </a:r>
          </a:p>
          <a:p>
            <a:pPr lvl="1">
              <a:defRPr/>
            </a:pPr>
            <a:r>
              <a:rPr lang="en-GB" dirty="0" smtClean="0"/>
              <a:t>They were taken to extermination camps by train</a:t>
            </a:r>
          </a:p>
          <a:p>
            <a:pPr lvl="1">
              <a:defRPr/>
            </a:pPr>
            <a:r>
              <a:rPr lang="en-GB" dirty="0" smtClean="0"/>
              <a:t>They would be split into two groups:</a:t>
            </a:r>
          </a:p>
          <a:p>
            <a:pPr lvl="2">
              <a:defRPr/>
            </a:pPr>
            <a:r>
              <a:rPr lang="en-GB" dirty="0" smtClean="0"/>
              <a:t>The young and fit to be put to work</a:t>
            </a:r>
          </a:p>
          <a:p>
            <a:pPr lvl="2">
              <a:defRPr/>
            </a:pPr>
            <a:r>
              <a:rPr lang="en-GB" dirty="0" smtClean="0"/>
              <a:t>The others for the gas chambers</a:t>
            </a:r>
          </a:p>
          <a:p>
            <a:pPr lvl="1">
              <a:defRPr/>
            </a:pPr>
            <a:r>
              <a:rPr lang="en-GB" dirty="0" smtClean="0"/>
              <a:t>They worked to death in the labour camps</a:t>
            </a:r>
            <a:endParaRPr lang="en-GB" dirty="0"/>
          </a:p>
        </p:txBody>
      </p:sp>
      <p:sp>
        <p:nvSpPr>
          <p:cNvPr id="7" name="Content Placeholder 6"/>
          <p:cNvSpPr>
            <a:spLocks noGrp="1"/>
          </p:cNvSpPr>
          <p:nvPr>
            <p:ph sz="quarter" idx="4"/>
          </p:nvPr>
        </p:nvSpPr>
        <p:spPr>
          <a:xfrm>
            <a:off x="4357688" y="2362200"/>
            <a:ext cx="3929062" cy="4495800"/>
          </a:xfrm>
        </p:spPr>
        <p:txBody>
          <a:bodyPr>
            <a:normAutofit fontScale="70000" lnSpcReduction="20000"/>
          </a:bodyPr>
          <a:lstStyle/>
          <a:p>
            <a:pPr>
              <a:defRPr/>
            </a:pPr>
            <a:r>
              <a:rPr lang="en-GB" dirty="0" smtClean="0"/>
              <a:t>There is no exact answer, nobody knows</a:t>
            </a:r>
          </a:p>
          <a:p>
            <a:pPr>
              <a:defRPr/>
            </a:pPr>
            <a:r>
              <a:rPr lang="en-GB" dirty="0" smtClean="0"/>
              <a:t>Hitler was obsessed with hatred for the Jews</a:t>
            </a:r>
          </a:p>
          <a:p>
            <a:pPr lvl="1">
              <a:defRPr/>
            </a:pPr>
            <a:r>
              <a:rPr lang="en-GB" dirty="0" smtClean="0"/>
              <a:t>Blaming them for the defeat in WW1</a:t>
            </a:r>
          </a:p>
          <a:p>
            <a:pPr lvl="1">
              <a:defRPr/>
            </a:pPr>
            <a:r>
              <a:rPr lang="en-GB" dirty="0" smtClean="0"/>
              <a:t>But he didn’t want to exterminate them until 1941</a:t>
            </a:r>
          </a:p>
          <a:p>
            <a:pPr lvl="1">
              <a:defRPr/>
            </a:pPr>
            <a:r>
              <a:rPr lang="en-GB" dirty="0" smtClean="0"/>
              <a:t>He also kept a Jewish doctor who looked after his mother safe from harm</a:t>
            </a:r>
          </a:p>
          <a:p>
            <a:pPr>
              <a:defRPr/>
            </a:pPr>
            <a:r>
              <a:rPr lang="en-GB" dirty="0" smtClean="0"/>
              <a:t>He may have waited because he now had many more Jews under his control</a:t>
            </a:r>
          </a:p>
          <a:p>
            <a:pPr>
              <a:defRPr/>
            </a:pPr>
            <a:r>
              <a:rPr lang="en-GB" dirty="0" smtClean="0"/>
              <a:t>However some sources believe that it was an initial idea he could now implement</a:t>
            </a:r>
          </a:p>
          <a:p>
            <a:pPr>
              <a:defRPr/>
            </a:pPr>
            <a:r>
              <a:rPr lang="en-GB" dirty="0" smtClean="0"/>
              <a:t>There are sources to suggest it was a twisted road to Auschwitz too</a:t>
            </a:r>
            <a:endParaRPr lang="en-GB" dirty="0"/>
          </a:p>
        </p:txBody>
      </p:sp>
      <p:sp>
        <p:nvSpPr>
          <p:cNvPr id="117765" name="Text Placeholder 3"/>
          <p:cNvSpPr>
            <a:spLocks noGrp="1"/>
          </p:cNvSpPr>
          <p:nvPr>
            <p:ph type="body" sz="quarter" idx="1"/>
          </p:nvPr>
        </p:nvSpPr>
        <p:spPr>
          <a:xfrm>
            <a:off x="457200" y="1570038"/>
            <a:ext cx="3657600" cy="658812"/>
          </a:xfrm>
        </p:spPr>
        <p:txBody>
          <a:bodyPr/>
          <a:lstStyle/>
          <a:p>
            <a:r>
              <a:rPr lang="en-GB" smtClean="0"/>
              <a:t>What is the ‘Final Solution?’</a:t>
            </a:r>
          </a:p>
        </p:txBody>
      </p:sp>
      <p:sp>
        <p:nvSpPr>
          <p:cNvPr id="6" name="Text Placeholder 5"/>
          <p:cNvSpPr>
            <a:spLocks noGrp="1"/>
          </p:cNvSpPr>
          <p:nvPr>
            <p:ph type="body" sz="quarter" idx="3"/>
          </p:nvPr>
        </p:nvSpPr>
        <p:spPr>
          <a:xfrm>
            <a:off x="4343400" y="1570038"/>
            <a:ext cx="3657600" cy="658812"/>
          </a:xfrm>
        </p:spPr>
        <p:txBody>
          <a:bodyPr>
            <a:normAutofit fontScale="92500" lnSpcReduction="20000"/>
          </a:bodyPr>
          <a:lstStyle/>
          <a:p>
            <a:pPr>
              <a:defRPr/>
            </a:pPr>
            <a:r>
              <a:rPr lang="en-GB" dirty="0" smtClean="0"/>
              <a:t>Why did the Nazis carry out the Final Solution?</a:t>
            </a:r>
            <a:endParaRPr lang="en-GB" dirty="0"/>
          </a:p>
        </p:txBody>
      </p:sp>
    </p:spTree>
  </p:cSld>
  <p:clrMapOvr>
    <a:masterClrMapping/>
  </p:clrMapOvr>
  <p:transition spd="med">
    <p:fade/>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end of Anti-Semitism?</a:t>
            </a:r>
            <a:endParaRPr lang="en-GB" dirty="0"/>
          </a:p>
        </p:txBody>
      </p:sp>
      <p:sp>
        <p:nvSpPr>
          <p:cNvPr id="3" name="Content Placeholder 2"/>
          <p:cNvSpPr>
            <a:spLocks noGrp="1"/>
          </p:cNvSpPr>
          <p:nvPr>
            <p:ph sz="quarter" idx="1"/>
          </p:nvPr>
        </p:nvSpPr>
        <p:spPr>
          <a:xfrm>
            <a:off x="428625" y="1643063"/>
            <a:ext cx="7496175" cy="5043487"/>
          </a:xfrm>
        </p:spPr>
        <p:txBody>
          <a:bodyPr>
            <a:normAutofit lnSpcReduction="10000"/>
          </a:bodyPr>
          <a:lstStyle/>
          <a:p>
            <a:pPr>
              <a:defRPr/>
            </a:pPr>
            <a:r>
              <a:rPr lang="en-GB" dirty="0" smtClean="0"/>
              <a:t>It is not unique to the Nazis</a:t>
            </a:r>
          </a:p>
          <a:p>
            <a:pPr lvl="1">
              <a:defRPr/>
            </a:pPr>
            <a:r>
              <a:rPr lang="en-GB" dirty="0" smtClean="0"/>
              <a:t>It still exists today</a:t>
            </a:r>
          </a:p>
          <a:p>
            <a:pPr lvl="2">
              <a:defRPr/>
            </a:pPr>
            <a:r>
              <a:rPr lang="en-GB" dirty="0" smtClean="0"/>
              <a:t>Even in Germany</a:t>
            </a:r>
          </a:p>
          <a:p>
            <a:pPr>
              <a:defRPr/>
            </a:pPr>
            <a:r>
              <a:rPr lang="en-GB" dirty="0" smtClean="0"/>
              <a:t>At the end of the 20</a:t>
            </a:r>
            <a:r>
              <a:rPr lang="en-GB" baseline="30000" dirty="0" smtClean="0"/>
              <a:t>th</a:t>
            </a:r>
            <a:r>
              <a:rPr lang="en-GB" dirty="0" smtClean="0"/>
              <a:t> Century the SS guards who watched over the Jewish lave labourers at Auschwitz receive a pension from the German government</a:t>
            </a:r>
          </a:p>
          <a:p>
            <a:pPr>
              <a:defRPr/>
            </a:pPr>
            <a:r>
              <a:rPr lang="en-GB" dirty="0" smtClean="0"/>
              <a:t>When the war ended some of the German Jews in Auschwitz’s lave labour cam were still alive</a:t>
            </a:r>
          </a:p>
          <a:p>
            <a:pPr lvl="1">
              <a:defRPr/>
            </a:pPr>
            <a:r>
              <a:rPr lang="en-GB" dirty="0" smtClean="0"/>
              <a:t>They don’t get a pension</a:t>
            </a:r>
          </a:p>
          <a:p>
            <a:pPr>
              <a:defRPr/>
            </a:pPr>
            <a:r>
              <a:rPr lang="en-GB" dirty="0" smtClean="0"/>
              <a:t>The German government says that this is because none of them paid any insurance contributions during the war</a:t>
            </a: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eaLnBrk="1" fontAlgn="auto" hangingPunct="1">
              <a:spcAft>
                <a:spcPts val="0"/>
              </a:spcAft>
              <a:defRPr/>
            </a:pPr>
            <a:r>
              <a:rPr lang="en-GB" dirty="0" smtClean="0"/>
              <a:t>The Effect of the Treaty of Versailles</a:t>
            </a:r>
            <a:endParaRPr lang="en-GB" dirty="0"/>
          </a:p>
        </p:txBody>
      </p:sp>
      <p:sp>
        <p:nvSpPr>
          <p:cNvPr id="18435" name="Text Placeholder 2"/>
          <p:cNvSpPr>
            <a:spLocks noGrp="1"/>
          </p:cNvSpPr>
          <p:nvPr>
            <p:ph type="body" idx="1"/>
          </p:nvPr>
        </p:nvSpPr>
        <p:spPr/>
        <p:txBody>
          <a:bodyPr/>
          <a:lstStyle/>
          <a:p>
            <a:pPr algn="just" eaLnBrk="1" hangingPunct="1"/>
            <a:r>
              <a:rPr lang="en-GB" smtClean="0"/>
              <a:t>Key Issues:</a:t>
            </a:r>
          </a:p>
          <a:p>
            <a:pPr algn="just" eaLnBrk="1" hangingPunct="1"/>
            <a:r>
              <a:rPr lang="en-GB" smtClean="0">
                <a:sym typeface="Wingdings 2" pitchFamily="18" charset="2"/>
              </a:rPr>
              <a:t></a:t>
            </a:r>
            <a:r>
              <a:rPr lang="en-GB" smtClean="0"/>
              <a:t>Why did the German people react so strongly to the peace treaty?</a:t>
            </a:r>
          </a:p>
          <a:p>
            <a:pPr eaLnBrk="1" hangingPunct="1"/>
            <a:endParaRPr lang="en-GB" smtClean="0"/>
          </a:p>
        </p:txBody>
      </p:sp>
    </p:spTree>
  </p:cSld>
  <p:clrMapOvr>
    <a:masterClrMapping/>
  </p:clrMapOvr>
  <p:transition spd="med">
    <p:fade/>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a:defRPr/>
            </a:pPr>
            <a:r>
              <a:rPr lang="en-GB" dirty="0" smtClean="0"/>
              <a:t>Treatment of the Minorities</a:t>
            </a:r>
            <a:endParaRPr lang="en-GB" dirty="0"/>
          </a:p>
        </p:txBody>
      </p:sp>
      <p:sp>
        <p:nvSpPr>
          <p:cNvPr id="119811" name="Text Placeholder 2"/>
          <p:cNvSpPr>
            <a:spLocks noGrp="1"/>
          </p:cNvSpPr>
          <p:nvPr>
            <p:ph type="body" idx="1"/>
          </p:nvPr>
        </p:nvSpPr>
        <p:spPr/>
        <p:txBody>
          <a:bodyPr/>
          <a:lstStyle/>
          <a:p>
            <a:r>
              <a:rPr lang="en-GB" smtClean="0">
                <a:sym typeface="Wingdings 2" pitchFamily="18" charset="2"/>
              </a:rPr>
              <a:t>Key Issues:</a:t>
            </a:r>
          </a:p>
          <a:p>
            <a:r>
              <a:rPr lang="en-GB" smtClean="0">
                <a:sym typeface="Wingdings 2" pitchFamily="18" charset="2"/>
              </a:rPr>
              <a:t> Why were minority groups targeted by the Nazis?</a:t>
            </a:r>
          </a:p>
        </p:txBody>
      </p:sp>
    </p:spTree>
  </p:cSld>
  <p:clrMapOvr>
    <a:masterClrMapping/>
  </p:clrMapOvr>
  <p:transition spd="med">
    <p:fade/>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Gypsies</a:t>
            </a:r>
            <a:endParaRPr lang="en-GB" dirty="0"/>
          </a:p>
        </p:txBody>
      </p:sp>
      <p:sp>
        <p:nvSpPr>
          <p:cNvPr id="3" name="Content Placeholder 2"/>
          <p:cNvSpPr>
            <a:spLocks noGrp="1"/>
          </p:cNvSpPr>
          <p:nvPr>
            <p:ph sz="quarter" idx="1"/>
          </p:nvPr>
        </p:nvSpPr>
        <p:spPr>
          <a:xfrm>
            <a:off x="214313" y="1600200"/>
            <a:ext cx="7710487" cy="5257800"/>
          </a:xfrm>
        </p:spPr>
        <p:txBody>
          <a:bodyPr>
            <a:normAutofit fontScale="77500" lnSpcReduction="20000"/>
          </a:bodyPr>
          <a:lstStyle/>
          <a:p>
            <a:pPr>
              <a:defRPr/>
            </a:pPr>
            <a:r>
              <a:rPr lang="en-GB" dirty="0" smtClean="0"/>
              <a:t>The gypsies were unpopular with many Germans before Hitler come to power</a:t>
            </a:r>
          </a:p>
          <a:p>
            <a:pPr lvl="1">
              <a:defRPr/>
            </a:pPr>
            <a:r>
              <a:rPr lang="en-GB" dirty="0" smtClean="0"/>
              <a:t>The Nazis took this to new levels</a:t>
            </a:r>
          </a:p>
          <a:p>
            <a:pPr>
              <a:defRPr/>
            </a:pPr>
            <a:r>
              <a:rPr lang="en-GB" dirty="0" smtClean="0"/>
              <a:t>They targeted them for two reasons</a:t>
            </a:r>
          </a:p>
          <a:p>
            <a:pPr marL="823913" lvl="1" indent="-457200">
              <a:buFont typeface="+mj-lt"/>
              <a:buAutoNum type="arabicPeriod"/>
              <a:defRPr/>
            </a:pPr>
            <a:r>
              <a:rPr lang="en-GB" dirty="0" smtClean="0"/>
              <a:t>They were ‘aliens/’ they were not part of the superior Aryan race</a:t>
            </a:r>
          </a:p>
          <a:p>
            <a:pPr marL="823913" lvl="1" indent="-457200">
              <a:buFont typeface="+mj-lt"/>
              <a:buAutoNum type="arabicPeriod"/>
              <a:defRPr/>
            </a:pPr>
            <a:r>
              <a:rPr lang="en-GB" dirty="0" smtClean="0"/>
              <a:t>They were ‘asocial.’ They did not settle in an area and did not have regular jobs. This meant they could not be part of the Volkgenmeinschaft</a:t>
            </a:r>
          </a:p>
          <a:p>
            <a:pPr marL="457200" indent="-457200">
              <a:defRPr/>
            </a:pPr>
            <a:r>
              <a:rPr lang="en-GB" dirty="0" smtClean="0"/>
              <a:t>In 1935 were classified as ‘aliens’ and were subject to the Nuremberg Laws</a:t>
            </a:r>
          </a:p>
          <a:p>
            <a:pPr marL="457200" indent="-457200">
              <a:defRPr/>
            </a:pPr>
            <a:r>
              <a:rPr lang="en-GB" dirty="0" smtClean="0"/>
              <a:t>In October 1939 all gypsies were ordered to be sent to concentration camps in Poland</a:t>
            </a:r>
          </a:p>
          <a:p>
            <a:pPr marL="457200" indent="-457200">
              <a:defRPr/>
            </a:pPr>
            <a:r>
              <a:rPr lang="en-GB" dirty="0" smtClean="0"/>
              <a:t>In 1940 2,500 gypsies were deported</a:t>
            </a:r>
          </a:p>
          <a:p>
            <a:pPr marL="457200" indent="-457200">
              <a:defRPr/>
            </a:pPr>
            <a:r>
              <a:rPr lang="en-GB" dirty="0" smtClean="0"/>
              <a:t>In 1942 all gypsies were taken to a special gypsy camp in Poland</a:t>
            </a:r>
          </a:p>
          <a:p>
            <a:pPr marL="457200" indent="-457200">
              <a:defRPr/>
            </a:pPr>
            <a:r>
              <a:rPr lang="en-GB" dirty="0" smtClean="0"/>
              <a:t>They were not put into gas chambers</a:t>
            </a:r>
          </a:p>
          <a:p>
            <a:pPr marL="457200" indent="-457200">
              <a:defRPr/>
            </a:pPr>
            <a:r>
              <a:rPr lang="en-GB" dirty="0" smtClean="0"/>
              <a:t>However 20,00 of them were sent to Auschwitz</a:t>
            </a:r>
          </a:p>
          <a:p>
            <a:pPr marL="823913" lvl="1" indent="-457200">
              <a:defRPr/>
            </a:pPr>
            <a:r>
              <a:rPr lang="en-GB" dirty="0" smtClean="0"/>
              <a:t>In 1944 the Russian army was advancing towards the camp</a:t>
            </a:r>
          </a:p>
          <a:p>
            <a:pPr marL="823913" lvl="1" indent="-457200">
              <a:defRPr/>
            </a:pPr>
            <a:r>
              <a:rPr lang="en-GB" dirty="0" smtClean="0"/>
              <a:t>The SS shot all the gypsies before leaving</a:t>
            </a:r>
          </a:p>
          <a:p>
            <a:pPr marL="457200" indent="-457200">
              <a:defRPr/>
            </a:pPr>
            <a:r>
              <a:rPr lang="en-GB" dirty="0" smtClean="0"/>
              <a:t>In total it is believed that the Nazis murdered 200,000 to 1million of Europe’s gypsies</a:t>
            </a:r>
          </a:p>
          <a:p>
            <a:pPr>
              <a:defRPr/>
            </a:pPr>
            <a:endParaRPr lang="en-GB" dirty="0"/>
          </a:p>
        </p:txBody>
      </p:sp>
    </p:spTree>
  </p:cSld>
  <p:clrMapOvr>
    <a:masterClrMapping/>
  </p:clrMapOvr>
  <p:transition spd="med">
    <p:fade/>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Treatment of the Minorities</a:t>
            </a:r>
            <a:endParaRPr lang="en-GB" dirty="0"/>
          </a:p>
        </p:txBody>
      </p:sp>
      <p:sp>
        <p:nvSpPr>
          <p:cNvPr id="3" name="Content Placeholder 2"/>
          <p:cNvSpPr>
            <a:spLocks noGrp="1"/>
          </p:cNvSpPr>
          <p:nvPr>
            <p:ph sz="quarter" idx="2"/>
          </p:nvPr>
        </p:nvSpPr>
        <p:spPr/>
        <p:txBody>
          <a:bodyPr>
            <a:normAutofit fontScale="77500" lnSpcReduction="20000"/>
          </a:bodyPr>
          <a:lstStyle/>
          <a:p>
            <a:pPr>
              <a:defRPr/>
            </a:pPr>
            <a:r>
              <a:rPr lang="en-GB" dirty="0" smtClean="0"/>
              <a:t>Various group made up vagrants</a:t>
            </a:r>
          </a:p>
          <a:p>
            <a:pPr lvl="1">
              <a:defRPr/>
            </a:pPr>
            <a:r>
              <a:rPr lang="en-GB" dirty="0" smtClean="0"/>
              <a:t>Beggars</a:t>
            </a:r>
          </a:p>
          <a:p>
            <a:pPr lvl="1">
              <a:defRPr/>
            </a:pPr>
            <a:r>
              <a:rPr lang="en-GB" dirty="0" smtClean="0"/>
              <a:t>Men moving from town to town looking for work</a:t>
            </a:r>
          </a:p>
          <a:p>
            <a:pPr lvl="1">
              <a:defRPr/>
            </a:pPr>
            <a:r>
              <a:rPr lang="en-GB" dirty="0" smtClean="0"/>
              <a:t>Young people who had left home</a:t>
            </a:r>
          </a:p>
          <a:p>
            <a:pPr>
              <a:defRPr/>
            </a:pPr>
            <a:r>
              <a:rPr lang="en-GB" dirty="0" smtClean="0"/>
              <a:t>The Nazi solution was to force them to work</a:t>
            </a:r>
          </a:p>
          <a:p>
            <a:pPr>
              <a:defRPr/>
            </a:pPr>
            <a:r>
              <a:rPr lang="en-GB" dirty="0" smtClean="0"/>
              <a:t>In 1938 the SS reported they had gathered up more than 10,000 vagrants</a:t>
            </a:r>
          </a:p>
          <a:p>
            <a:pPr>
              <a:defRPr/>
            </a:pPr>
            <a:r>
              <a:rPr lang="en-GB" dirty="0" smtClean="0"/>
              <a:t>They were put into concentration camps to be ‘educated’ in how to work</a:t>
            </a:r>
            <a:endParaRPr lang="en-GB" dirty="0"/>
          </a:p>
        </p:txBody>
      </p:sp>
      <p:sp>
        <p:nvSpPr>
          <p:cNvPr id="4" name="Content Placeholder 3"/>
          <p:cNvSpPr>
            <a:spLocks noGrp="1"/>
          </p:cNvSpPr>
          <p:nvPr>
            <p:ph sz="quarter" idx="4"/>
          </p:nvPr>
        </p:nvSpPr>
        <p:spPr>
          <a:xfrm>
            <a:off x="4143375" y="2362200"/>
            <a:ext cx="4057650" cy="4495800"/>
          </a:xfrm>
        </p:spPr>
        <p:txBody>
          <a:bodyPr>
            <a:normAutofit fontScale="70000" lnSpcReduction="20000"/>
          </a:bodyPr>
          <a:lstStyle/>
          <a:p>
            <a:pPr>
              <a:defRPr/>
            </a:pPr>
            <a:r>
              <a:rPr lang="en-GB" dirty="0" smtClean="0"/>
              <a:t>There were few black people in Germany but were subject to the Nuremburg Laws</a:t>
            </a:r>
          </a:p>
          <a:p>
            <a:pPr>
              <a:defRPr/>
            </a:pPr>
            <a:r>
              <a:rPr lang="en-GB" dirty="0" smtClean="0"/>
              <a:t>Germans were not allowed to marry them</a:t>
            </a:r>
          </a:p>
          <a:p>
            <a:pPr>
              <a:defRPr/>
            </a:pPr>
            <a:r>
              <a:rPr lang="en-GB" dirty="0" smtClean="0"/>
              <a:t>They were treated similar to the gypsies</a:t>
            </a:r>
          </a:p>
          <a:p>
            <a:pPr>
              <a:defRPr/>
            </a:pPr>
            <a:r>
              <a:rPr lang="en-GB" dirty="0" smtClean="0"/>
              <a:t>Black American music was popular in the 20’s which the Nazis thought was ‘degenerate’ and un-German</a:t>
            </a:r>
          </a:p>
          <a:p>
            <a:pPr>
              <a:defRPr/>
            </a:pPr>
            <a:r>
              <a:rPr lang="en-GB" dirty="0" smtClean="0"/>
              <a:t>They sterilised any children born to German women by black soldiers who had been stationed in the Rhineland after WW1</a:t>
            </a:r>
          </a:p>
          <a:p>
            <a:pPr>
              <a:defRPr/>
            </a:pPr>
            <a:r>
              <a:rPr lang="en-GB" dirty="0" smtClean="0"/>
              <a:t>Jesse Owens, a black American, won 4 gold medals at the Berlin Olympics in 1936</a:t>
            </a:r>
          </a:p>
          <a:p>
            <a:pPr lvl="1">
              <a:defRPr/>
            </a:pPr>
            <a:r>
              <a:rPr lang="en-GB" dirty="0" smtClean="0"/>
              <a:t>Hitler was said to be furious</a:t>
            </a:r>
            <a:endParaRPr lang="en-GB" dirty="0"/>
          </a:p>
        </p:txBody>
      </p:sp>
      <p:sp>
        <p:nvSpPr>
          <p:cNvPr id="121861" name="Text Placeholder 4"/>
          <p:cNvSpPr>
            <a:spLocks noGrp="1"/>
          </p:cNvSpPr>
          <p:nvPr>
            <p:ph type="body" sz="quarter" idx="1"/>
          </p:nvPr>
        </p:nvSpPr>
        <p:spPr>
          <a:xfrm>
            <a:off x="457200" y="1570038"/>
            <a:ext cx="3657600" cy="658812"/>
          </a:xfrm>
        </p:spPr>
        <p:txBody>
          <a:bodyPr/>
          <a:lstStyle/>
          <a:p>
            <a:r>
              <a:rPr lang="en-GB" smtClean="0"/>
              <a:t>Vagrants</a:t>
            </a:r>
          </a:p>
        </p:txBody>
      </p:sp>
      <p:sp>
        <p:nvSpPr>
          <p:cNvPr id="121862" name="Text Placeholder 5"/>
          <p:cNvSpPr>
            <a:spLocks noGrp="1"/>
          </p:cNvSpPr>
          <p:nvPr>
            <p:ph type="body" sz="quarter" idx="3"/>
          </p:nvPr>
        </p:nvSpPr>
        <p:spPr>
          <a:xfrm>
            <a:off x="4343400" y="1570038"/>
            <a:ext cx="3657600" cy="658812"/>
          </a:xfrm>
        </p:spPr>
        <p:txBody>
          <a:bodyPr/>
          <a:lstStyle/>
          <a:p>
            <a:r>
              <a:rPr lang="en-GB" smtClean="0"/>
              <a:t>Black People</a:t>
            </a:r>
          </a:p>
        </p:txBody>
      </p:sp>
    </p:spTree>
  </p:cSld>
  <p:clrMapOvr>
    <a:masterClrMapping/>
  </p:clrMapOvr>
  <p:transition spd="med">
    <p:fade/>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Treatment of the Minorities</a:t>
            </a:r>
            <a:endParaRPr lang="en-GB" dirty="0"/>
          </a:p>
        </p:txBody>
      </p:sp>
      <p:sp>
        <p:nvSpPr>
          <p:cNvPr id="3" name="Content Placeholder 2"/>
          <p:cNvSpPr>
            <a:spLocks noGrp="1"/>
          </p:cNvSpPr>
          <p:nvPr>
            <p:ph sz="quarter" idx="2"/>
          </p:nvPr>
        </p:nvSpPr>
        <p:spPr>
          <a:xfrm>
            <a:off x="457200" y="2362200"/>
            <a:ext cx="3657600" cy="4281488"/>
          </a:xfrm>
        </p:spPr>
        <p:txBody>
          <a:bodyPr>
            <a:normAutofit fontScale="85000" lnSpcReduction="20000"/>
          </a:bodyPr>
          <a:lstStyle/>
          <a:p>
            <a:pPr>
              <a:defRPr/>
            </a:pPr>
            <a:r>
              <a:rPr lang="en-GB" dirty="0" smtClean="0"/>
              <a:t>The Nazis considered mental illness to be hereditary and so incurable</a:t>
            </a:r>
          </a:p>
          <a:p>
            <a:pPr>
              <a:defRPr/>
            </a:pPr>
            <a:r>
              <a:rPr lang="en-GB" dirty="0" smtClean="0"/>
              <a:t>They sterilised people they considered mentally ill</a:t>
            </a:r>
          </a:p>
          <a:p>
            <a:pPr>
              <a:defRPr/>
            </a:pPr>
            <a:r>
              <a:rPr lang="en-GB" dirty="0" smtClean="0"/>
              <a:t>By 1945 they had sterilised up to 300,000 people</a:t>
            </a:r>
          </a:p>
          <a:p>
            <a:pPr>
              <a:defRPr/>
            </a:pPr>
            <a:r>
              <a:rPr lang="en-GB" dirty="0" smtClean="0"/>
              <a:t>By the time the war started they believed that the mentally ill should be killed</a:t>
            </a:r>
          </a:p>
          <a:p>
            <a:pPr>
              <a:defRPr/>
            </a:pPr>
            <a:r>
              <a:rPr lang="en-GB" dirty="0" smtClean="0"/>
              <a:t>The ‘Public Ambulance Service Ltd’ was set up</a:t>
            </a:r>
          </a:p>
          <a:p>
            <a:pPr lvl="1">
              <a:defRPr/>
            </a:pPr>
            <a:r>
              <a:rPr lang="en-GB" dirty="0" smtClean="0"/>
              <a:t>By August 1941 it had murdered 70,000 mentally ill people</a:t>
            </a:r>
            <a:endParaRPr lang="en-GB" dirty="0"/>
          </a:p>
        </p:txBody>
      </p:sp>
      <p:sp>
        <p:nvSpPr>
          <p:cNvPr id="4" name="Content Placeholder 3"/>
          <p:cNvSpPr>
            <a:spLocks noGrp="1"/>
          </p:cNvSpPr>
          <p:nvPr>
            <p:ph sz="quarter" idx="4"/>
          </p:nvPr>
        </p:nvSpPr>
        <p:spPr>
          <a:xfrm>
            <a:off x="4371975" y="2362200"/>
            <a:ext cx="3657600" cy="4067175"/>
          </a:xfrm>
        </p:spPr>
        <p:txBody>
          <a:bodyPr>
            <a:normAutofit fontScale="77500" lnSpcReduction="20000"/>
          </a:bodyPr>
          <a:lstStyle/>
          <a:p>
            <a:pPr>
              <a:defRPr/>
            </a:pPr>
            <a:r>
              <a:rPr lang="en-GB" dirty="0" smtClean="0"/>
              <a:t>The Weimar Republic had allowed homosexuals more freedom</a:t>
            </a:r>
          </a:p>
          <a:p>
            <a:pPr>
              <a:defRPr/>
            </a:pPr>
            <a:r>
              <a:rPr lang="en-GB" dirty="0" smtClean="0"/>
              <a:t>The Nazis made homosexuality illegal</a:t>
            </a:r>
          </a:p>
          <a:p>
            <a:pPr lvl="1">
              <a:defRPr/>
            </a:pPr>
            <a:r>
              <a:rPr lang="en-GB" dirty="0" smtClean="0"/>
              <a:t>Even though some of the leading Nazis were even homosexuals like Röhm</a:t>
            </a:r>
          </a:p>
          <a:p>
            <a:pPr>
              <a:defRPr/>
            </a:pPr>
            <a:r>
              <a:rPr lang="en-GB" dirty="0" smtClean="0"/>
              <a:t>The role of adults was to produce babies – homosexuals wouldn’t fulfil this</a:t>
            </a:r>
          </a:p>
          <a:p>
            <a:pPr>
              <a:defRPr/>
            </a:pPr>
            <a:r>
              <a:rPr lang="en-GB" dirty="0" smtClean="0"/>
              <a:t>In 1943, Himmler ordered the death penalty for all homosexuals found in the SS and police</a:t>
            </a:r>
          </a:p>
        </p:txBody>
      </p:sp>
      <p:sp>
        <p:nvSpPr>
          <p:cNvPr id="122885" name="Text Placeholder 4"/>
          <p:cNvSpPr>
            <a:spLocks noGrp="1"/>
          </p:cNvSpPr>
          <p:nvPr>
            <p:ph type="body" sz="quarter" idx="1"/>
          </p:nvPr>
        </p:nvSpPr>
        <p:spPr>
          <a:xfrm>
            <a:off x="457200" y="1570038"/>
            <a:ext cx="3657600" cy="658812"/>
          </a:xfrm>
        </p:spPr>
        <p:txBody>
          <a:bodyPr/>
          <a:lstStyle/>
          <a:p>
            <a:r>
              <a:rPr lang="en-GB" smtClean="0"/>
              <a:t>Mentally ill</a:t>
            </a:r>
          </a:p>
        </p:txBody>
      </p:sp>
      <p:sp>
        <p:nvSpPr>
          <p:cNvPr id="122886" name="Text Placeholder 5"/>
          <p:cNvSpPr>
            <a:spLocks noGrp="1"/>
          </p:cNvSpPr>
          <p:nvPr>
            <p:ph type="body" sz="quarter" idx="3"/>
          </p:nvPr>
        </p:nvSpPr>
        <p:spPr>
          <a:xfrm>
            <a:off x="4343400" y="1570038"/>
            <a:ext cx="3657600" cy="658812"/>
          </a:xfrm>
        </p:spPr>
        <p:txBody>
          <a:bodyPr/>
          <a:lstStyle/>
          <a:p>
            <a:r>
              <a:rPr lang="en-GB" smtClean="0"/>
              <a:t>Homosexuals</a:t>
            </a:r>
          </a:p>
        </p:txBody>
      </p:sp>
    </p:spTree>
  </p:cSld>
  <p:clrMapOvr>
    <a:masterClrMapping/>
  </p:clrMapOvr>
  <p:transition spd="med">
    <p:fade/>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a:defRPr/>
            </a:pPr>
            <a:r>
              <a:rPr lang="en-GB" dirty="0" smtClean="0"/>
              <a:t>Opposition to the Nazis</a:t>
            </a:r>
            <a:endParaRPr lang="en-GB" dirty="0"/>
          </a:p>
        </p:txBody>
      </p:sp>
      <p:sp>
        <p:nvSpPr>
          <p:cNvPr id="123907" name="Text Placeholder 2"/>
          <p:cNvSpPr>
            <a:spLocks noGrp="1"/>
          </p:cNvSpPr>
          <p:nvPr>
            <p:ph type="body" idx="1"/>
          </p:nvPr>
        </p:nvSpPr>
        <p:spPr/>
        <p:txBody>
          <a:bodyPr/>
          <a:lstStyle/>
          <a:p>
            <a:r>
              <a:rPr lang="en-GB" smtClean="0">
                <a:sym typeface="Wingdings 2" pitchFamily="18" charset="2"/>
              </a:rPr>
              <a:t>Key Issues:</a:t>
            </a:r>
          </a:p>
          <a:p>
            <a:r>
              <a:rPr lang="en-GB" smtClean="0">
                <a:sym typeface="Wingdings 2" pitchFamily="18" charset="2"/>
              </a:rPr>
              <a:t> Who opposed the Nazis? </a:t>
            </a:r>
          </a:p>
          <a:p>
            <a:r>
              <a:rPr lang="en-GB" smtClean="0">
                <a:sym typeface="Wingdings 2" pitchFamily="18" charset="2"/>
              </a:rPr>
              <a:t> How effective was this opposition?</a:t>
            </a:r>
            <a:endParaRPr lang="en-GB" smtClean="0"/>
          </a:p>
        </p:txBody>
      </p:sp>
    </p:spTree>
  </p:cSld>
  <p:clrMapOvr>
    <a:masterClrMapping/>
  </p:clrMapOvr>
  <p:transition spd="med">
    <p:fade/>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Political Opposition</a:t>
            </a:r>
            <a:endParaRPr lang="en-GB" dirty="0"/>
          </a:p>
        </p:txBody>
      </p:sp>
      <p:sp>
        <p:nvSpPr>
          <p:cNvPr id="3" name="Content Placeholder 2"/>
          <p:cNvSpPr>
            <a:spLocks noGrp="1"/>
          </p:cNvSpPr>
          <p:nvPr>
            <p:ph sz="quarter" idx="1"/>
          </p:nvPr>
        </p:nvSpPr>
        <p:spPr>
          <a:xfrm>
            <a:off x="457200" y="1600200"/>
            <a:ext cx="3657600" cy="4972050"/>
          </a:xfrm>
        </p:spPr>
        <p:txBody>
          <a:bodyPr>
            <a:normAutofit fontScale="70000" lnSpcReduction="20000"/>
          </a:bodyPr>
          <a:lstStyle/>
          <a:p>
            <a:pPr>
              <a:defRPr/>
            </a:pPr>
            <a:r>
              <a:rPr lang="en-GB" dirty="0" smtClean="0"/>
              <a:t>For most of the 1930s Hitler was very popular and so there was no question of opposing Hitler and the Nazis</a:t>
            </a:r>
          </a:p>
          <a:p>
            <a:pPr>
              <a:defRPr/>
            </a:pPr>
            <a:r>
              <a:rPr lang="en-GB" dirty="0" smtClean="0"/>
              <a:t>The Gestapo dealt ruthlessly with those who tried to oppose the Nazis</a:t>
            </a:r>
          </a:p>
          <a:p>
            <a:pPr lvl="1">
              <a:defRPr/>
            </a:pPr>
            <a:r>
              <a:rPr lang="en-GB" dirty="0" smtClean="0"/>
              <a:t>The other political parties were banned</a:t>
            </a:r>
          </a:p>
          <a:p>
            <a:pPr lvl="1">
              <a:defRPr/>
            </a:pPr>
            <a:r>
              <a:rPr lang="en-GB" dirty="0" smtClean="0"/>
              <a:t>It became hard to organise opposition</a:t>
            </a:r>
          </a:p>
          <a:p>
            <a:pPr lvl="1">
              <a:defRPr/>
            </a:pPr>
            <a:r>
              <a:rPr lang="en-GB" dirty="0" smtClean="0"/>
              <a:t>Opposition was therefore made of a minority of people</a:t>
            </a:r>
          </a:p>
          <a:p>
            <a:pPr>
              <a:defRPr/>
            </a:pPr>
            <a:r>
              <a:rPr lang="en-GB" dirty="0" smtClean="0"/>
              <a:t>Opposition increased during WW2</a:t>
            </a:r>
          </a:p>
          <a:p>
            <a:pPr lvl="1">
              <a:defRPr/>
            </a:pPr>
            <a:r>
              <a:rPr lang="en-GB" dirty="0" smtClean="0"/>
              <a:t>Increasing casualties and food shortages made life difficult</a:t>
            </a:r>
          </a:p>
          <a:p>
            <a:pPr lvl="1">
              <a:defRPr/>
            </a:pPr>
            <a:r>
              <a:rPr lang="en-GB" dirty="0" smtClean="0"/>
              <a:t>Most people concentrated on staying alive and finding food</a:t>
            </a:r>
          </a:p>
          <a:p>
            <a:pPr>
              <a:defRPr/>
            </a:pPr>
            <a:r>
              <a:rPr lang="en-GB" dirty="0" smtClean="0"/>
              <a:t>However, there may have been almost 50 attempts to assassinate Hitler</a:t>
            </a:r>
            <a:endParaRPr lang="en-GB" dirty="0"/>
          </a:p>
        </p:txBody>
      </p:sp>
      <p:sp>
        <p:nvSpPr>
          <p:cNvPr id="4" name="Content Placeholder 3"/>
          <p:cNvSpPr>
            <a:spLocks noGrp="1"/>
          </p:cNvSpPr>
          <p:nvPr>
            <p:ph sz="quarter" idx="2"/>
          </p:nvPr>
        </p:nvSpPr>
        <p:spPr>
          <a:xfrm>
            <a:off x="4286250" y="1500188"/>
            <a:ext cx="3873500" cy="5143500"/>
          </a:xfrm>
        </p:spPr>
        <p:txBody>
          <a:bodyPr>
            <a:normAutofit fontScale="92500" lnSpcReduction="20000"/>
          </a:bodyPr>
          <a:lstStyle/>
          <a:p>
            <a:pPr>
              <a:defRPr/>
            </a:pPr>
            <a:r>
              <a:rPr lang="en-GB" dirty="0" smtClean="0"/>
              <a:t>In 1933 all opposition political parties were banned</a:t>
            </a:r>
          </a:p>
          <a:p>
            <a:pPr lvl="1">
              <a:defRPr/>
            </a:pPr>
            <a:r>
              <a:rPr lang="en-GB" dirty="0" smtClean="0"/>
              <a:t>The main opposition was the communists and socialists</a:t>
            </a:r>
          </a:p>
          <a:p>
            <a:pPr>
              <a:defRPr/>
            </a:pPr>
            <a:r>
              <a:rPr lang="en-GB" dirty="0" smtClean="0"/>
              <a:t>They were forced to work secretly</a:t>
            </a:r>
          </a:p>
          <a:p>
            <a:pPr lvl="1">
              <a:defRPr/>
            </a:pPr>
            <a:r>
              <a:rPr lang="en-GB" dirty="0" smtClean="0"/>
              <a:t>They were no match for the Gestapo</a:t>
            </a:r>
          </a:p>
          <a:p>
            <a:pPr>
              <a:defRPr/>
            </a:pPr>
            <a:r>
              <a:rPr lang="en-GB" dirty="0" smtClean="0"/>
              <a:t>The two parties did not work together which made them weaker</a:t>
            </a:r>
          </a:p>
          <a:p>
            <a:pPr>
              <a:defRPr/>
            </a:pPr>
            <a:r>
              <a:rPr lang="en-GB" dirty="0" smtClean="0"/>
              <a:t>Thousands of their members ended up in the concentration camps</a:t>
            </a:r>
          </a:p>
          <a:p>
            <a:pPr lvl="1">
              <a:defRPr/>
            </a:pPr>
            <a:r>
              <a:rPr lang="en-GB" dirty="0" smtClean="0"/>
              <a:t>Many of them suffered terrible torture</a:t>
            </a:r>
            <a:endParaRPr lang="en-GB" dirty="0"/>
          </a:p>
        </p:txBody>
      </p:sp>
    </p:spTree>
  </p:cSld>
  <p:clrMapOvr>
    <a:masterClrMapping/>
  </p:clrMapOvr>
  <p:transition spd="med">
    <p:fade/>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88"/>
            <a:ext cx="7543800" cy="773112"/>
          </a:xfrm>
        </p:spPr>
        <p:txBody>
          <a:bodyPr/>
          <a:lstStyle/>
          <a:p>
            <a:pPr>
              <a:defRPr/>
            </a:pPr>
            <a:r>
              <a:rPr lang="en-GB" dirty="0" smtClean="0"/>
              <a:t>Opposition from Young People</a:t>
            </a:r>
            <a:endParaRPr lang="en-GB" dirty="0"/>
          </a:p>
        </p:txBody>
      </p:sp>
      <p:sp>
        <p:nvSpPr>
          <p:cNvPr id="3" name="Content Placeholder 2"/>
          <p:cNvSpPr>
            <a:spLocks noGrp="1"/>
          </p:cNvSpPr>
          <p:nvPr>
            <p:ph sz="quarter" idx="2"/>
          </p:nvPr>
        </p:nvSpPr>
        <p:spPr>
          <a:xfrm>
            <a:off x="71438" y="1857375"/>
            <a:ext cx="4357687" cy="5000625"/>
          </a:xfrm>
        </p:spPr>
        <p:txBody>
          <a:bodyPr>
            <a:normAutofit fontScale="70000" lnSpcReduction="20000"/>
          </a:bodyPr>
          <a:lstStyle/>
          <a:p>
            <a:pPr>
              <a:defRPr/>
            </a:pPr>
            <a:r>
              <a:rPr lang="en-GB" dirty="0" smtClean="0"/>
              <a:t>Gangs of young people developed in the 1930s</a:t>
            </a:r>
          </a:p>
          <a:p>
            <a:pPr>
              <a:defRPr/>
            </a:pPr>
            <a:r>
              <a:rPr lang="en-GB" dirty="0" smtClean="0"/>
              <a:t>The Edelweiss Pirates included groups such as:</a:t>
            </a:r>
          </a:p>
          <a:p>
            <a:pPr lvl="1">
              <a:defRPr/>
            </a:pPr>
            <a:r>
              <a:rPr lang="en-GB" dirty="0" smtClean="0"/>
              <a:t>The Travelling Dudes from Essen</a:t>
            </a:r>
          </a:p>
          <a:p>
            <a:pPr lvl="1">
              <a:defRPr/>
            </a:pPr>
            <a:r>
              <a:rPr lang="en-GB" dirty="0" smtClean="0"/>
              <a:t>The </a:t>
            </a:r>
            <a:r>
              <a:rPr lang="en-GB" dirty="0" err="1" smtClean="0"/>
              <a:t>Kittelbach</a:t>
            </a:r>
            <a:r>
              <a:rPr lang="en-GB" dirty="0" smtClean="0"/>
              <a:t> Pirates from </a:t>
            </a:r>
            <a:r>
              <a:rPr lang="en-GB" dirty="0" err="1" smtClean="0"/>
              <a:t>Dusseldorf</a:t>
            </a:r>
            <a:endParaRPr lang="en-GB" dirty="0" smtClean="0"/>
          </a:p>
          <a:p>
            <a:pPr lvl="1">
              <a:defRPr/>
            </a:pPr>
            <a:r>
              <a:rPr lang="en-GB" dirty="0" smtClean="0"/>
              <a:t>The Navajos from Cologne</a:t>
            </a:r>
          </a:p>
          <a:p>
            <a:pPr>
              <a:defRPr/>
            </a:pPr>
            <a:r>
              <a:rPr lang="en-GB" dirty="0" smtClean="0"/>
              <a:t>Initially they protested against the lack of freedom</a:t>
            </a:r>
          </a:p>
          <a:p>
            <a:pPr>
              <a:defRPr/>
            </a:pPr>
            <a:r>
              <a:rPr lang="en-GB" dirty="0" smtClean="0"/>
              <a:t>They carried out small acts of resistance like beating up the Hitler Youth and writing anti-Nazi slogans on walls</a:t>
            </a:r>
          </a:p>
          <a:p>
            <a:pPr lvl="1">
              <a:defRPr/>
            </a:pPr>
            <a:r>
              <a:rPr lang="en-GB" dirty="0" smtClean="0"/>
              <a:t>Some went as far as posting Allied propaganda</a:t>
            </a:r>
          </a:p>
          <a:p>
            <a:pPr lvl="1">
              <a:defRPr/>
            </a:pPr>
            <a:r>
              <a:rPr lang="en-GB" dirty="0" smtClean="0"/>
              <a:t>Offering shelter for deserters</a:t>
            </a:r>
          </a:p>
          <a:p>
            <a:pPr lvl="1">
              <a:defRPr/>
            </a:pPr>
            <a:r>
              <a:rPr lang="en-GB" dirty="0" smtClean="0"/>
              <a:t>In 1944 they even attacked the chief of the Gestapo in Cologne</a:t>
            </a:r>
          </a:p>
          <a:p>
            <a:pPr>
              <a:defRPr/>
            </a:pPr>
            <a:r>
              <a:rPr lang="en-GB" dirty="0" smtClean="0"/>
              <a:t>On the 7</a:t>
            </a:r>
            <a:r>
              <a:rPr lang="en-GB" baseline="30000" dirty="0" smtClean="0"/>
              <a:t>th</a:t>
            </a:r>
            <a:r>
              <a:rPr lang="en-GB" dirty="0" smtClean="0"/>
              <a:t> of December the Gestapo arrested 407 members</a:t>
            </a:r>
          </a:p>
          <a:p>
            <a:pPr lvl="1">
              <a:defRPr/>
            </a:pPr>
            <a:r>
              <a:rPr lang="en-GB" dirty="0" smtClean="0"/>
              <a:t>On the 12</a:t>
            </a:r>
            <a:r>
              <a:rPr lang="en-GB" baseline="30000" dirty="0" smtClean="0"/>
              <a:t>th</a:t>
            </a:r>
            <a:r>
              <a:rPr lang="en-GB" dirty="0" smtClean="0"/>
              <a:t> of November they were executed</a:t>
            </a:r>
            <a:endParaRPr lang="en-GB" dirty="0"/>
          </a:p>
        </p:txBody>
      </p:sp>
      <p:sp>
        <p:nvSpPr>
          <p:cNvPr id="4" name="Content Placeholder 3"/>
          <p:cNvSpPr>
            <a:spLocks noGrp="1"/>
          </p:cNvSpPr>
          <p:nvPr>
            <p:ph sz="quarter" idx="4"/>
          </p:nvPr>
        </p:nvSpPr>
        <p:spPr>
          <a:xfrm>
            <a:off x="4500563" y="1857375"/>
            <a:ext cx="3529012" cy="4714875"/>
          </a:xfrm>
        </p:spPr>
        <p:txBody>
          <a:bodyPr>
            <a:normAutofit fontScale="92500" lnSpcReduction="20000"/>
          </a:bodyPr>
          <a:lstStyle/>
          <a:p>
            <a:pPr>
              <a:defRPr/>
            </a:pPr>
            <a:r>
              <a:rPr lang="en-GB" dirty="0" smtClean="0"/>
              <a:t>They were based among students at Munich University</a:t>
            </a:r>
          </a:p>
          <a:p>
            <a:pPr>
              <a:defRPr/>
            </a:pPr>
            <a:r>
              <a:rPr lang="en-GB" dirty="0" smtClean="0"/>
              <a:t>The leaders were Professor Kurt Huber and students Hans and Sophie School</a:t>
            </a:r>
          </a:p>
          <a:p>
            <a:pPr>
              <a:defRPr/>
            </a:pPr>
            <a:r>
              <a:rPr lang="en-GB" dirty="0" smtClean="0"/>
              <a:t>They were arrested by the Gestapo</a:t>
            </a:r>
          </a:p>
          <a:p>
            <a:pPr>
              <a:defRPr/>
            </a:pPr>
            <a:r>
              <a:rPr lang="en-GB" dirty="0" smtClean="0"/>
              <a:t>They were tortured and then executed</a:t>
            </a:r>
          </a:p>
          <a:p>
            <a:pPr>
              <a:defRPr/>
            </a:pPr>
            <a:r>
              <a:rPr lang="en-GB" dirty="0" smtClean="0"/>
              <a:t>Sophie School had her leg broken during her ‘interrogation’ and had to limp in agony to the scaffold to be hanged</a:t>
            </a:r>
            <a:endParaRPr lang="en-GB" dirty="0"/>
          </a:p>
        </p:txBody>
      </p:sp>
      <p:sp>
        <p:nvSpPr>
          <p:cNvPr id="125957" name="Text Placeholder 4"/>
          <p:cNvSpPr>
            <a:spLocks noGrp="1"/>
          </p:cNvSpPr>
          <p:nvPr>
            <p:ph type="body" sz="quarter" idx="1"/>
          </p:nvPr>
        </p:nvSpPr>
        <p:spPr>
          <a:xfrm>
            <a:off x="457200" y="1143000"/>
            <a:ext cx="3657600" cy="658813"/>
          </a:xfrm>
        </p:spPr>
        <p:txBody>
          <a:bodyPr/>
          <a:lstStyle/>
          <a:p>
            <a:r>
              <a:rPr lang="en-GB" smtClean="0"/>
              <a:t>The Edelweiss Pirates</a:t>
            </a:r>
          </a:p>
        </p:txBody>
      </p:sp>
      <p:sp>
        <p:nvSpPr>
          <p:cNvPr id="125958" name="Text Placeholder 5"/>
          <p:cNvSpPr>
            <a:spLocks noGrp="1"/>
          </p:cNvSpPr>
          <p:nvPr>
            <p:ph type="body" sz="quarter" idx="3"/>
          </p:nvPr>
        </p:nvSpPr>
        <p:spPr>
          <a:xfrm>
            <a:off x="4343400" y="1143000"/>
            <a:ext cx="3657600" cy="658813"/>
          </a:xfrm>
        </p:spPr>
        <p:txBody>
          <a:bodyPr/>
          <a:lstStyle/>
          <a:p>
            <a:r>
              <a:rPr lang="en-GB" smtClean="0"/>
              <a:t>White Rose</a:t>
            </a:r>
          </a:p>
        </p:txBody>
      </p:sp>
    </p:spTree>
  </p:cSld>
  <p:clrMapOvr>
    <a:masterClrMapping/>
  </p:clrMapOvr>
  <p:transition spd="med">
    <p:fade/>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Army</a:t>
            </a:r>
            <a:endParaRPr lang="en-GB" dirty="0"/>
          </a:p>
        </p:txBody>
      </p:sp>
      <p:sp>
        <p:nvSpPr>
          <p:cNvPr id="3" name="Content Placeholder 2"/>
          <p:cNvSpPr>
            <a:spLocks noGrp="1"/>
          </p:cNvSpPr>
          <p:nvPr>
            <p:ph sz="quarter" idx="1"/>
          </p:nvPr>
        </p:nvSpPr>
        <p:spPr>
          <a:xfrm>
            <a:off x="71438" y="1500188"/>
            <a:ext cx="8286750" cy="5429250"/>
          </a:xfrm>
        </p:spPr>
        <p:txBody>
          <a:bodyPr>
            <a:normAutofit fontScale="70000" lnSpcReduction="20000"/>
          </a:bodyPr>
          <a:lstStyle/>
          <a:p>
            <a:pPr>
              <a:defRPr/>
            </a:pPr>
            <a:r>
              <a:rPr lang="en-GB" dirty="0" smtClean="0"/>
              <a:t>Unlike most opponents, army senior officials came into contact with Hitler</a:t>
            </a:r>
          </a:p>
          <a:p>
            <a:pPr>
              <a:defRPr/>
            </a:pPr>
            <a:r>
              <a:rPr lang="en-GB" dirty="0" smtClean="0"/>
              <a:t>In 1938 Lt-Col Beck resigned as Chief of Staff of the German armed forces</a:t>
            </a:r>
          </a:p>
          <a:p>
            <a:pPr lvl="1">
              <a:defRPr/>
            </a:pPr>
            <a:r>
              <a:rPr lang="en-GB" dirty="0" smtClean="0"/>
              <a:t>He did not believe that war over the Sudetenland was justified</a:t>
            </a:r>
          </a:p>
          <a:p>
            <a:pPr>
              <a:defRPr/>
            </a:pPr>
            <a:r>
              <a:rPr lang="en-GB" dirty="0" smtClean="0"/>
              <a:t>His successor, General </a:t>
            </a:r>
            <a:r>
              <a:rPr lang="en-GB" dirty="0" err="1" smtClean="0"/>
              <a:t>Halder</a:t>
            </a:r>
            <a:r>
              <a:rPr lang="en-GB" dirty="0" smtClean="0"/>
              <a:t>, plotted to overthrow Hitler</a:t>
            </a:r>
          </a:p>
          <a:p>
            <a:pPr lvl="1">
              <a:defRPr/>
            </a:pPr>
            <a:r>
              <a:rPr lang="en-GB" dirty="0" smtClean="0"/>
              <a:t>The plan was that when the German army was ordered to invade the Sudetenland it would capture Hitler instead</a:t>
            </a:r>
          </a:p>
          <a:p>
            <a:pPr lvl="1">
              <a:defRPr/>
            </a:pPr>
            <a:r>
              <a:rPr lang="en-GB" dirty="0" smtClean="0"/>
              <a:t>The plan never happened</a:t>
            </a:r>
          </a:p>
          <a:p>
            <a:pPr lvl="2">
              <a:defRPr/>
            </a:pPr>
            <a:r>
              <a:rPr lang="en-GB" dirty="0" smtClean="0"/>
              <a:t>Chamberlain gave the Sudetenland to Germany so there would be no war</a:t>
            </a:r>
          </a:p>
          <a:p>
            <a:pPr>
              <a:defRPr/>
            </a:pPr>
            <a:r>
              <a:rPr lang="en-GB" dirty="0" smtClean="0"/>
              <a:t>In 1944 a group of army officials attempted to assassinate Hitler</a:t>
            </a:r>
          </a:p>
          <a:p>
            <a:pPr lvl="1">
              <a:defRPr/>
            </a:pPr>
            <a:r>
              <a:rPr lang="en-GB" dirty="0" smtClean="0"/>
              <a:t>Beck was involved</a:t>
            </a:r>
          </a:p>
          <a:p>
            <a:pPr lvl="2">
              <a:defRPr/>
            </a:pPr>
            <a:r>
              <a:rPr lang="en-GB" dirty="0" smtClean="0"/>
              <a:t>He would become the new President of Germany</a:t>
            </a:r>
          </a:p>
          <a:p>
            <a:pPr lvl="1">
              <a:defRPr/>
            </a:pPr>
            <a:r>
              <a:rPr lang="en-GB" dirty="0" smtClean="0"/>
              <a:t>The leader of the plat was Count von </a:t>
            </a:r>
            <a:r>
              <a:rPr lang="en-GB" dirty="0" err="1" smtClean="0"/>
              <a:t>Stauffenberg</a:t>
            </a:r>
            <a:endParaRPr lang="en-GB" dirty="0" smtClean="0"/>
          </a:p>
          <a:p>
            <a:pPr lvl="1">
              <a:defRPr/>
            </a:pPr>
            <a:r>
              <a:rPr lang="en-GB" dirty="0" smtClean="0"/>
              <a:t>On the 20</a:t>
            </a:r>
            <a:r>
              <a:rPr lang="en-GB" baseline="30000" dirty="0" smtClean="0"/>
              <a:t>th</a:t>
            </a:r>
            <a:r>
              <a:rPr lang="en-GB" dirty="0" smtClean="0"/>
              <a:t> of July 1944 he was at a meeting with Hitler at Hitler’s HQ, the Wolf’s Lair</a:t>
            </a:r>
          </a:p>
          <a:p>
            <a:pPr lvl="2">
              <a:defRPr/>
            </a:pPr>
            <a:r>
              <a:rPr lang="en-GB" dirty="0" smtClean="0"/>
              <a:t>This was by </a:t>
            </a:r>
            <a:r>
              <a:rPr lang="en-GB" dirty="0" err="1" smtClean="0"/>
              <a:t>Tannenberg</a:t>
            </a:r>
            <a:r>
              <a:rPr lang="en-GB" dirty="0" smtClean="0"/>
              <a:t> where the Germans had mashed the Russian army in WW1</a:t>
            </a:r>
          </a:p>
          <a:p>
            <a:pPr lvl="1">
              <a:defRPr/>
            </a:pPr>
            <a:r>
              <a:rPr lang="en-GB" dirty="0" smtClean="0"/>
              <a:t>The bomb was in </a:t>
            </a:r>
            <a:r>
              <a:rPr lang="en-GB" dirty="0" err="1" smtClean="0"/>
              <a:t>Stauggenberg’s</a:t>
            </a:r>
            <a:r>
              <a:rPr lang="en-GB" dirty="0" smtClean="0"/>
              <a:t> briefcase</a:t>
            </a:r>
          </a:p>
          <a:p>
            <a:pPr lvl="2">
              <a:defRPr/>
            </a:pPr>
            <a:r>
              <a:rPr lang="en-GB" dirty="0" smtClean="0"/>
              <a:t>He placed it under the table by Hitler but it was moved</a:t>
            </a:r>
          </a:p>
          <a:p>
            <a:pPr lvl="1">
              <a:defRPr/>
            </a:pPr>
            <a:r>
              <a:rPr lang="en-GB" dirty="0" smtClean="0"/>
              <a:t>Before the bomb went off he left the room</a:t>
            </a:r>
          </a:p>
          <a:p>
            <a:pPr lvl="1">
              <a:defRPr/>
            </a:pPr>
            <a:r>
              <a:rPr lang="en-GB" dirty="0" smtClean="0"/>
              <a:t>4 people were killed but Hitler didn’t even get seriously injured</a:t>
            </a:r>
          </a:p>
          <a:p>
            <a:pPr lvl="1">
              <a:defRPr/>
            </a:pPr>
            <a:r>
              <a:rPr lang="en-GB" dirty="0" err="1" smtClean="0"/>
              <a:t>Stauffenberg</a:t>
            </a:r>
            <a:r>
              <a:rPr lang="en-GB" dirty="0" smtClean="0"/>
              <a:t> was executed and Beck shot himself</a:t>
            </a:r>
          </a:p>
          <a:p>
            <a:pPr lvl="1">
              <a:defRPr/>
            </a:pPr>
            <a:r>
              <a:rPr lang="en-GB" dirty="0" smtClean="0"/>
              <a:t>Originally an army captain was going to bring the bomb to the Wolf’s Lair, strapped to his body. Unaware, the army ordered him back to the front. He had to carry the explosives around with him for a year before he got the chance to throw them in a lake</a:t>
            </a:r>
            <a:endParaRPr lang="en-GB" dirty="0"/>
          </a:p>
        </p:txBody>
      </p:sp>
    </p:spTree>
  </p:cSld>
  <p:clrMapOvr>
    <a:masterClrMapping/>
  </p:clrMapOvr>
  <p:transition spd="med">
    <p:fade/>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a:defRPr/>
            </a:pPr>
            <a:r>
              <a:rPr lang="en-GB" dirty="0" smtClean="0"/>
              <a:t>Total War and the Fall of the Third Reich</a:t>
            </a:r>
            <a:endParaRPr lang="en-GB" dirty="0"/>
          </a:p>
        </p:txBody>
      </p:sp>
      <p:sp>
        <p:nvSpPr>
          <p:cNvPr id="117763" name="Text Placeholder 2"/>
          <p:cNvSpPr>
            <a:spLocks noGrp="1"/>
          </p:cNvSpPr>
          <p:nvPr>
            <p:ph type="body" idx="1"/>
          </p:nvPr>
        </p:nvSpPr>
        <p:spPr>
          <a:xfrm>
            <a:off x="2286000" y="5010150"/>
            <a:ext cx="6172200" cy="1847850"/>
          </a:xfrm>
        </p:spPr>
        <p:txBody>
          <a:bodyPr>
            <a:normAutofit lnSpcReduction="10000"/>
          </a:bodyPr>
          <a:lstStyle/>
          <a:p>
            <a:pPr>
              <a:defRPr/>
            </a:pPr>
            <a:r>
              <a:rPr lang="en-GB" dirty="0" smtClean="0">
                <a:sym typeface="Wingdings 2" pitchFamily="18" charset="2"/>
              </a:rPr>
              <a:t>Key Issues:</a:t>
            </a:r>
          </a:p>
          <a:p>
            <a:pPr>
              <a:defRPr/>
            </a:pPr>
            <a:r>
              <a:rPr lang="en-GB" dirty="0" smtClean="0">
                <a:sym typeface="Wingdings 2" pitchFamily="18" charset="2"/>
              </a:rPr>
              <a:t> What was the effect of the Second World War on Germany? </a:t>
            </a:r>
          </a:p>
          <a:p>
            <a:pPr>
              <a:defRPr/>
            </a:pPr>
            <a:r>
              <a:rPr lang="en-GB" dirty="0" smtClean="0">
                <a:sym typeface="Wingdings 2" pitchFamily="18" charset="2"/>
              </a:rPr>
              <a:t> Did Germany’s defeat signal the end of the Third Reich?</a:t>
            </a:r>
          </a:p>
          <a:p>
            <a:pPr>
              <a:defRPr/>
            </a:pPr>
            <a:r>
              <a:rPr lang="en-GB" dirty="0" smtClean="0">
                <a:sym typeface="Wingdings 2" pitchFamily="18" charset="2"/>
              </a:rPr>
              <a:t> How did Hitler die?</a:t>
            </a:r>
          </a:p>
        </p:txBody>
      </p:sp>
    </p:spTree>
  </p:cSld>
  <p:clrMapOvr>
    <a:masterClrMapping/>
  </p:clrMapOvr>
  <p:transition spd="med">
    <p:fade/>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GB" dirty="0" smtClean="0"/>
              <a:t>The Home Front</a:t>
            </a:r>
            <a:endParaRPr lang="en-GB" dirty="0"/>
          </a:p>
        </p:txBody>
      </p:sp>
      <p:sp>
        <p:nvSpPr>
          <p:cNvPr id="5" name="Content Placeholder 4"/>
          <p:cNvSpPr>
            <a:spLocks noGrp="1"/>
          </p:cNvSpPr>
          <p:nvPr>
            <p:ph sz="quarter" idx="1"/>
          </p:nvPr>
        </p:nvSpPr>
        <p:spPr>
          <a:xfrm>
            <a:off x="142875" y="1500188"/>
            <a:ext cx="8072438" cy="5429250"/>
          </a:xfrm>
        </p:spPr>
        <p:txBody>
          <a:bodyPr>
            <a:normAutofit fontScale="62500" lnSpcReduction="20000"/>
          </a:bodyPr>
          <a:lstStyle/>
          <a:p>
            <a:pPr>
              <a:defRPr/>
            </a:pPr>
            <a:r>
              <a:rPr lang="en-GB" dirty="0" smtClean="0"/>
              <a:t>At first the war had little effect on the German public</a:t>
            </a:r>
          </a:p>
          <a:p>
            <a:pPr lvl="1">
              <a:defRPr/>
            </a:pPr>
            <a:r>
              <a:rPr lang="en-GB" dirty="0" smtClean="0"/>
              <a:t>Blitzkrieg brought quick victories and little suffering to the public</a:t>
            </a:r>
          </a:p>
          <a:p>
            <a:pPr lvl="1">
              <a:defRPr/>
            </a:pPr>
            <a:r>
              <a:rPr lang="en-GB" dirty="0" smtClean="0"/>
              <a:t>There were no food shortages and each victory brought new supplies of raw materials</a:t>
            </a:r>
          </a:p>
          <a:p>
            <a:pPr>
              <a:defRPr/>
            </a:pPr>
            <a:r>
              <a:rPr lang="en-GB" dirty="0" smtClean="0"/>
              <a:t>The RAF launched huge bombing raids on German cities</a:t>
            </a:r>
          </a:p>
          <a:p>
            <a:pPr lvl="1">
              <a:defRPr/>
            </a:pPr>
            <a:r>
              <a:rPr lang="en-GB" dirty="0" smtClean="0"/>
              <a:t>A single raid on Cologne in 1942 killed 40,000 Germans</a:t>
            </a:r>
          </a:p>
          <a:p>
            <a:pPr>
              <a:defRPr/>
            </a:pPr>
            <a:r>
              <a:rPr lang="en-GB" dirty="0" smtClean="0"/>
              <a:t>By the end of the war over 3.5million German civilians had died</a:t>
            </a:r>
          </a:p>
          <a:p>
            <a:pPr>
              <a:defRPr/>
            </a:pPr>
            <a:r>
              <a:rPr lang="en-GB" dirty="0" smtClean="0"/>
              <a:t>The Allies were trying to bomb Germany to destruction</a:t>
            </a:r>
          </a:p>
          <a:p>
            <a:pPr lvl="1">
              <a:defRPr/>
            </a:pPr>
            <a:r>
              <a:rPr lang="en-GB" dirty="0" smtClean="0"/>
              <a:t>The centres of German cities became ruined shells</a:t>
            </a:r>
          </a:p>
          <a:p>
            <a:pPr lvl="1">
              <a:defRPr/>
            </a:pPr>
            <a:r>
              <a:rPr lang="en-GB" dirty="0" smtClean="0"/>
              <a:t>The Allies hoped this would destroy industrial production and morale</a:t>
            </a:r>
          </a:p>
          <a:p>
            <a:pPr>
              <a:defRPr/>
            </a:pPr>
            <a:r>
              <a:rPr lang="en-GB" dirty="0" smtClean="0"/>
              <a:t>The Nazis introduced rationing at the start of the war</a:t>
            </a:r>
          </a:p>
          <a:p>
            <a:pPr lvl="1">
              <a:defRPr/>
            </a:pPr>
            <a:r>
              <a:rPr lang="en-GB" dirty="0" smtClean="0"/>
              <a:t>At first they were allowed more food than in WW1</a:t>
            </a:r>
          </a:p>
          <a:p>
            <a:pPr lvl="1">
              <a:defRPr/>
            </a:pPr>
            <a:r>
              <a:rPr lang="en-GB" dirty="0" smtClean="0"/>
              <a:t>As the defeats built up food became in shorter supplies</a:t>
            </a:r>
          </a:p>
          <a:p>
            <a:pPr lvl="1">
              <a:defRPr/>
            </a:pPr>
            <a:r>
              <a:rPr lang="en-GB" dirty="0" smtClean="0"/>
              <a:t>In 1942 food rations were reduced</a:t>
            </a:r>
          </a:p>
          <a:p>
            <a:pPr>
              <a:defRPr/>
            </a:pPr>
            <a:r>
              <a:rPr lang="en-GB" dirty="0" smtClean="0"/>
              <a:t>Civilians were forced to work much longer hours</a:t>
            </a:r>
          </a:p>
          <a:p>
            <a:pPr lvl="1">
              <a:defRPr/>
            </a:pPr>
            <a:r>
              <a:rPr lang="en-GB" dirty="0" smtClean="0"/>
              <a:t>A 60-hour week was introduced</a:t>
            </a:r>
          </a:p>
          <a:p>
            <a:pPr lvl="1">
              <a:defRPr/>
            </a:pPr>
            <a:r>
              <a:rPr lang="en-GB" dirty="0" smtClean="0"/>
              <a:t>This was no full-scale change to a war economy</a:t>
            </a:r>
          </a:p>
          <a:p>
            <a:pPr>
              <a:defRPr/>
            </a:pPr>
            <a:r>
              <a:rPr lang="en-GB" dirty="0" smtClean="0"/>
              <a:t>Conscription was not introduced for women</a:t>
            </a:r>
          </a:p>
          <a:p>
            <a:pPr>
              <a:defRPr/>
            </a:pPr>
            <a:r>
              <a:rPr lang="en-GB" dirty="0" smtClean="0"/>
              <a:t>Consumer goods were still produced to keep up morale</a:t>
            </a:r>
          </a:p>
          <a:p>
            <a:pPr>
              <a:defRPr/>
            </a:pPr>
            <a:r>
              <a:rPr lang="en-GB" dirty="0" smtClean="0"/>
              <a:t>Between 1942 and 1944 Speer, Hitler’s architect, was in control of the economy</a:t>
            </a:r>
          </a:p>
          <a:p>
            <a:pPr lvl="1">
              <a:defRPr/>
            </a:pPr>
            <a:r>
              <a:rPr lang="en-GB" dirty="0" smtClean="0"/>
              <a:t>He closed down small firms and moved workers to bigger and  more efficient factories</a:t>
            </a:r>
          </a:p>
          <a:p>
            <a:pPr>
              <a:defRPr/>
            </a:pPr>
            <a:r>
              <a:rPr lang="en-GB" dirty="0" smtClean="0"/>
              <a:t>In 1941 Hitler launched Operation </a:t>
            </a:r>
            <a:r>
              <a:rPr lang="en-GB" dirty="0" err="1" smtClean="0"/>
              <a:t>Barbarossa</a:t>
            </a:r>
            <a:endParaRPr lang="en-GB" dirty="0" smtClean="0"/>
          </a:p>
          <a:p>
            <a:pPr lvl="1">
              <a:defRPr/>
            </a:pPr>
            <a:r>
              <a:rPr lang="en-GB" dirty="0" smtClean="0"/>
              <a:t>Despite early victories, the Russians were able to drive the Germans back</a:t>
            </a:r>
          </a:p>
          <a:p>
            <a:pPr lvl="1">
              <a:defRPr/>
            </a:pPr>
            <a:r>
              <a:rPr lang="en-GB" dirty="0" smtClean="0"/>
              <a:t>From 1944 onwards cities became full of refugees as people fled from the advancing Red Army</a:t>
            </a:r>
            <a:endParaRPr lang="en-GB" dirty="0"/>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5750" y="428625"/>
            <a:ext cx="8258175" cy="1143000"/>
          </a:xfrm>
        </p:spPr>
        <p:txBody>
          <a:bodyPr>
            <a:normAutofit fontScale="90000"/>
          </a:bodyPr>
          <a:lstStyle/>
          <a:p>
            <a:pPr eaLnBrk="1" fontAlgn="auto" hangingPunct="1">
              <a:spcAft>
                <a:spcPts val="0"/>
              </a:spcAft>
              <a:defRPr/>
            </a:pPr>
            <a:r>
              <a:rPr lang="en-GB" sz="4000" dirty="0" smtClean="0"/>
              <a:t>The Effect of the Treaty on Germany</a:t>
            </a:r>
            <a:endParaRPr lang="en-GB" sz="4000" dirty="0"/>
          </a:p>
        </p:txBody>
      </p:sp>
      <p:sp>
        <p:nvSpPr>
          <p:cNvPr id="6" name="Content Placeholder 5"/>
          <p:cNvSpPr>
            <a:spLocks noGrp="1"/>
          </p:cNvSpPr>
          <p:nvPr>
            <p:ph sz="quarter" idx="1"/>
          </p:nvPr>
        </p:nvSpPr>
        <p:spPr>
          <a:xfrm>
            <a:off x="285750" y="1600200"/>
            <a:ext cx="7467600" cy="5257800"/>
          </a:xfrm>
        </p:spPr>
        <p:txBody>
          <a:bodyPr>
            <a:normAutofit fontScale="77500" lnSpcReduction="20000"/>
          </a:bodyPr>
          <a:lstStyle/>
          <a:p>
            <a:pPr marL="274320" indent="-274320" eaLnBrk="1" fontAlgn="auto" hangingPunct="1">
              <a:spcAft>
                <a:spcPts val="0"/>
              </a:spcAft>
              <a:buFont typeface="Wingdings"/>
              <a:buChar char=""/>
              <a:defRPr/>
            </a:pPr>
            <a:r>
              <a:rPr lang="en-GB" dirty="0" smtClean="0"/>
              <a:t>On 11</a:t>
            </a:r>
            <a:r>
              <a:rPr lang="en-GB" baseline="30000" dirty="0" smtClean="0"/>
              <a:t>th</a:t>
            </a:r>
            <a:r>
              <a:rPr lang="en-GB" dirty="0" smtClean="0"/>
              <a:t> of November Germany had signed the armistice and thus surrendered</a:t>
            </a:r>
          </a:p>
          <a:p>
            <a:pPr marL="274320" indent="-274320" eaLnBrk="1" fontAlgn="auto" hangingPunct="1">
              <a:spcAft>
                <a:spcPts val="0"/>
              </a:spcAft>
              <a:buFont typeface="Wingdings"/>
              <a:buChar char=""/>
              <a:defRPr/>
            </a:pPr>
            <a:r>
              <a:rPr lang="en-GB" dirty="0" smtClean="0"/>
              <a:t>It was not allowed to take part in peace talks as a result</a:t>
            </a:r>
          </a:p>
          <a:p>
            <a:pPr marL="274320" indent="-274320" eaLnBrk="1" fontAlgn="auto" hangingPunct="1">
              <a:spcAft>
                <a:spcPts val="0"/>
              </a:spcAft>
              <a:buFont typeface="Wingdings"/>
              <a:buChar char=""/>
              <a:defRPr/>
            </a:pPr>
            <a:r>
              <a:rPr lang="en-GB" dirty="0" smtClean="0"/>
              <a:t>In June 1919 the terms of the Treaty of Versailles were announced – it horrified the German Government</a:t>
            </a:r>
          </a:p>
          <a:p>
            <a:pPr marL="274320" indent="-274320" eaLnBrk="1" fontAlgn="auto" hangingPunct="1">
              <a:spcAft>
                <a:spcPts val="0"/>
              </a:spcAft>
              <a:buFont typeface="Wingdings"/>
              <a:buChar char=""/>
              <a:defRPr/>
            </a:pPr>
            <a:r>
              <a:rPr lang="en-GB" dirty="0" smtClean="0"/>
              <a:t>Germany lost:</a:t>
            </a:r>
          </a:p>
          <a:p>
            <a:pPr marL="640080" lvl="1" indent="-274320" eaLnBrk="1" fontAlgn="auto" hangingPunct="1">
              <a:spcAft>
                <a:spcPts val="0"/>
              </a:spcAft>
              <a:buFont typeface="Wingdings 2"/>
              <a:buChar char=""/>
              <a:defRPr/>
            </a:pPr>
            <a:r>
              <a:rPr lang="en-GB" dirty="0" smtClean="0"/>
              <a:t>13% of its land</a:t>
            </a:r>
          </a:p>
          <a:p>
            <a:pPr marL="640080" lvl="1" indent="-274320" eaLnBrk="1" fontAlgn="auto" hangingPunct="1">
              <a:spcAft>
                <a:spcPts val="0"/>
              </a:spcAft>
              <a:buFont typeface="Wingdings 2"/>
              <a:buChar char=""/>
              <a:defRPr/>
            </a:pPr>
            <a:r>
              <a:rPr lang="en-GB" dirty="0" smtClean="0"/>
              <a:t>48% of its iron production</a:t>
            </a:r>
          </a:p>
          <a:p>
            <a:pPr marL="640080" lvl="1" indent="-274320" eaLnBrk="1" fontAlgn="auto" hangingPunct="1">
              <a:spcAft>
                <a:spcPts val="0"/>
              </a:spcAft>
              <a:buFont typeface="Wingdings 2"/>
              <a:buChar char=""/>
              <a:defRPr/>
            </a:pPr>
            <a:r>
              <a:rPr lang="en-GB" dirty="0" smtClean="0"/>
              <a:t>15% of its agricultural production</a:t>
            </a:r>
          </a:p>
          <a:p>
            <a:pPr marL="640080" lvl="1" indent="-274320" eaLnBrk="1" fontAlgn="auto" hangingPunct="1">
              <a:spcAft>
                <a:spcPts val="0"/>
              </a:spcAft>
              <a:buFont typeface="Wingdings 2"/>
              <a:buChar char=""/>
              <a:defRPr/>
            </a:pPr>
            <a:r>
              <a:rPr lang="en-GB" dirty="0" smtClean="0"/>
              <a:t>6million of its people</a:t>
            </a:r>
          </a:p>
          <a:p>
            <a:pPr marL="640080" lvl="1" indent="-274320" eaLnBrk="1" fontAlgn="auto" hangingPunct="1">
              <a:spcAft>
                <a:spcPts val="0"/>
              </a:spcAft>
              <a:buFont typeface="Wingdings 2"/>
              <a:buChar char=""/>
              <a:defRPr/>
            </a:pPr>
            <a:r>
              <a:rPr lang="en-GB" dirty="0" smtClean="0"/>
              <a:t>90% of its merchant ships</a:t>
            </a:r>
          </a:p>
          <a:p>
            <a:pPr marL="274320" indent="-274320" eaLnBrk="1" fontAlgn="auto" hangingPunct="1">
              <a:spcAft>
                <a:spcPts val="0"/>
              </a:spcAft>
              <a:buFont typeface="Wingdings"/>
              <a:buChar char=""/>
              <a:defRPr/>
            </a:pPr>
            <a:r>
              <a:rPr lang="en-GB" dirty="0" smtClean="0"/>
              <a:t>It also had punishments:</a:t>
            </a:r>
          </a:p>
          <a:p>
            <a:pPr marL="640080" lvl="1" indent="-274320" eaLnBrk="1" fontAlgn="auto" hangingPunct="1">
              <a:spcAft>
                <a:spcPts val="0"/>
              </a:spcAft>
              <a:buFont typeface="Wingdings 2"/>
              <a:buChar char=""/>
              <a:defRPr/>
            </a:pPr>
            <a:r>
              <a:rPr lang="en-GB" dirty="0" smtClean="0"/>
              <a:t>Its army could be no greater than 100,000men</a:t>
            </a:r>
          </a:p>
          <a:p>
            <a:pPr marL="640080" lvl="1" indent="-274320" eaLnBrk="1" fontAlgn="auto" hangingPunct="1">
              <a:spcAft>
                <a:spcPts val="0"/>
              </a:spcAft>
              <a:buFont typeface="Wingdings 2"/>
              <a:buChar char=""/>
              <a:defRPr/>
            </a:pPr>
            <a:r>
              <a:rPr lang="en-GB" dirty="0" smtClean="0"/>
              <a:t>No troops were allowed in the Rhineland</a:t>
            </a:r>
          </a:p>
          <a:p>
            <a:pPr marL="640080" lvl="1" indent="-274320" eaLnBrk="1" fontAlgn="auto" hangingPunct="1">
              <a:spcAft>
                <a:spcPts val="0"/>
              </a:spcAft>
              <a:buFont typeface="Wingdings 2"/>
              <a:buChar char=""/>
              <a:defRPr/>
            </a:pPr>
            <a:r>
              <a:rPr lang="en-GB" dirty="0" smtClean="0"/>
              <a:t>It was not allowed an air force</a:t>
            </a:r>
          </a:p>
          <a:p>
            <a:pPr marL="640080" lvl="1" indent="-274320" eaLnBrk="1" fontAlgn="auto" hangingPunct="1">
              <a:spcAft>
                <a:spcPts val="0"/>
              </a:spcAft>
              <a:buFont typeface="Wingdings 2"/>
              <a:buChar char=""/>
              <a:defRPr/>
            </a:pPr>
            <a:r>
              <a:rPr lang="en-GB" dirty="0" smtClean="0"/>
              <a:t>The navy could not have any battleships</a:t>
            </a:r>
          </a:p>
          <a:p>
            <a:pPr marL="274320" indent="-274320" eaLnBrk="1" fontAlgn="auto" hangingPunct="1">
              <a:spcAft>
                <a:spcPts val="0"/>
              </a:spcAft>
              <a:buFont typeface="Wingdings"/>
              <a:buChar char=""/>
              <a:defRPr/>
            </a:pPr>
            <a:r>
              <a:rPr lang="en-GB" dirty="0" smtClean="0"/>
              <a:t>The Chancellor, Scheidemann, resigned rather than accept the terms</a:t>
            </a:r>
          </a:p>
          <a:p>
            <a:pPr marL="274320" indent="-274320" eaLnBrk="1" fontAlgn="auto" hangingPunct="1">
              <a:spcAft>
                <a:spcPts val="0"/>
              </a:spcAft>
              <a:buFont typeface="Wingdings"/>
              <a:buChar char=""/>
              <a:defRPr/>
            </a:pPr>
            <a:r>
              <a:rPr lang="en-GB" dirty="0" smtClean="0"/>
              <a:t>However, if Germany didn’t the Allies would invade the country</a:t>
            </a:r>
            <a:endParaRPr lang="en-GB" dirty="0"/>
          </a:p>
        </p:txBody>
      </p:sp>
    </p:spTree>
  </p:cSld>
  <p:clrMapOvr>
    <a:masterClrMapping/>
  </p:clrMapOvr>
  <p:transition spd="med">
    <p:fade/>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Fall of the Third Reich – The Death of Hitler</a:t>
            </a:r>
            <a:endParaRPr lang="en-GB" dirty="0"/>
          </a:p>
        </p:txBody>
      </p:sp>
      <p:sp>
        <p:nvSpPr>
          <p:cNvPr id="3" name="Content Placeholder 2"/>
          <p:cNvSpPr>
            <a:spLocks noGrp="1"/>
          </p:cNvSpPr>
          <p:nvPr>
            <p:ph sz="quarter" idx="1"/>
          </p:nvPr>
        </p:nvSpPr>
        <p:spPr>
          <a:xfrm>
            <a:off x="142844" y="1428736"/>
            <a:ext cx="8501122" cy="5429264"/>
          </a:xfrm>
        </p:spPr>
        <p:txBody>
          <a:bodyPr numCol="2">
            <a:normAutofit fontScale="70000" lnSpcReduction="20000"/>
          </a:bodyPr>
          <a:lstStyle/>
          <a:p>
            <a:pPr>
              <a:defRPr/>
            </a:pPr>
            <a:r>
              <a:rPr lang="en-GB" dirty="0" smtClean="0"/>
              <a:t>Hitler promised that the Third Reich would last 1,000 years but it only lasted 12</a:t>
            </a:r>
          </a:p>
          <a:p>
            <a:pPr>
              <a:defRPr/>
            </a:pPr>
            <a:r>
              <a:rPr lang="en-GB" dirty="0" smtClean="0"/>
              <a:t>Hitler stayed in Berlin directing the German war effort from his bunker underneath the Reich Chancellery building</a:t>
            </a:r>
          </a:p>
          <a:p>
            <a:pPr>
              <a:defRPr/>
            </a:pPr>
            <a:r>
              <a:rPr lang="en-GB" dirty="0" smtClean="0"/>
              <a:t>On the 22</a:t>
            </a:r>
            <a:r>
              <a:rPr lang="en-GB" baseline="30000" dirty="0" smtClean="0"/>
              <a:t>nd</a:t>
            </a:r>
            <a:r>
              <a:rPr lang="en-GB" dirty="0" smtClean="0"/>
              <a:t> of April the Red Army entered Berlin</a:t>
            </a:r>
          </a:p>
          <a:p>
            <a:pPr>
              <a:defRPr/>
            </a:pPr>
            <a:r>
              <a:rPr lang="en-GB" dirty="0" smtClean="0"/>
              <a:t>By the 7</a:t>
            </a:r>
            <a:r>
              <a:rPr lang="en-GB" baseline="30000" dirty="0" smtClean="0"/>
              <a:t>th</a:t>
            </a:r>
            <a:r>
              <a:rPr lang="en-GB" dirty="0" smtClean="0"/>
              <a:t> of May Germany had surrendered</a:t>
            </a:r>
          </a:p>
          <a:p>
            <a:pPr>
              <a:defRPr/>
            </a:pPr>
            <a:r>
              <a:rPr lang="en-GB" dirty="0" smtClean="0"/>
              <a:t>On the 1</a:t>
            </a:r>
            <a:r>
              <a:rPr lang="en-GB" baseline="30000" dirty="0" smtClean="0"/>
              <a:t>st</a:t>
            </a:r>
            <a:r>
              <a:rPr lang="en-GB" dirty="0" smtClean="0"/>
              <a:t> of May German radio announced that Hitler had died leading his troops against the Red Army</a:t>
            </a:r>
          </a:p>
          <a:p>
            <a:pPr>
              <a:defRPr/>
            </a:pPr>
            <a:r>
              <a:rPr lang="en-GB" dirty="0" smtClean="0"/>
              <a:t>In November 1945, British intelligence officer, Major Hugh Trevor-Roper, reported that Hitler had shot himself on the 30</a:t>
            </a:r>
            <a:r>
              <a:rPr lang="en-GB" baseline="30000" dirty="0" smtClean="0"/>
              <a:t>th</a:t>
            </a:r>
            <a:r>
              <a:rPr lang="en-GB" dirty="0" smtClean="0"/>
              <a:t> of April</a:t>
            </a:r>
          </a:p>
          <a:p>
            <a:pPr lvl="1">
              <a:defRPr/>
            </a:pPr>
            <a:r>
              <a:rPr lang="en-GB" dirty="0" smtClean="0"/>
              <a:t>The day before he had married Eva Braun</a:t>
            </a:r>
          </a:p>
          <a:p>
            <a:pPr lvl="1">
              <a:defRPr/>
            </a:pPr>
            <a:r>
              <a:rPr lang="en-GB" dirty="0" smtClean="0"/>
              <a:t>She had committed suicide by taking cyanide</a:t>
            </a:r>
          </a:p>
          <a:p>
            <a:pPr lvl="1">
              <a:defRPr/>
            </a:pPr>
            <a:r>
              <a:rPr lang="en-GB" dirty="0" smtClean="0"/>
              <a:t>Their bodies had been burnt</a:t>
            </a:r>
          </a:p>
          <a:p>
            <a:pPr>
              <a:defRPr/>
            </a:pPr>
            <a:r>
              <a:rPr lang="en-GB" dirty="0" smtClean="0"/>
              <a:t>Many people did not believe his conclusion</a:t>
            </a:r>
          </a:p>
          <a:p>
            <a:pPr lvl="1">
              <a:defRPr/>
            </a:pPr>
            <a:r>
              <a:rPr lang="en-GB" dirty="0" smtClean="0"/>
              <a:t>He was unable to interview any one who had been with him in the final days because they were either missing or dead</a:t>
            </a:r>
          </a:p>
          <a:p>
            <a:pPr lvl="1">
              <a:defRPr/>
            </a:pPr>
            <a:r>
              <a:rPr lang="en-GB" dirty="0" smtClean="0"/>
              <a:t>There was also no sign of Hitler’s body</a:t>
            </a:r>
          </a:p>
          <a:p>
            <a:pPr>
              <a:defRPr/>
            </a:pPr>
            <a:r>
              <a:rPr lang="en-GB" dirty="0" smtClean="0"/>
              <a:t>There were rumours that all the leading Nazis had managed to escape from Berlin</a:t>
            </a:r>
          </a:p>
          <a:p>
            <a:pPr>
              <a:defRPr/>
            </a:pPr>
            <a:r>
              <a:rPr lang="en-GB" dirty="0" smtClean="0"/>
              <a:t>In 1946 evidence emerged to support Trevor-Roper</a:t>
            </a:r>
          </a:p>
          <a:p>
            <a:pPr lvl="1">
              <a:defRPr/>
            </a:pPr>
            <a:r>
              <a:rPr lang="en-GB" dirty="0" smtClean="0"/>
              <a:t>Wilhelm </a:t>
            </a:r>
            <a:r>
              <a:rPr lang="en-GB" dirty="0" err="1" smtClean="0"/>
              <a:t>Zander</a:t>
            </a:r>
            <a:r>
              <a:rPr lang="en-GB" dirty="0" smtClean="0"/>
              <a:t>, an SS officer, was still alive in Germany</a:t>
            </a:r>
          </a:p>
          <a:p>
            <a:pPr lvl="1">
              <a:defRPr/>
            </a:pPr>
            <a:r>
              <a:rPr lang="en-GB" dirty="0" smtClean="0"/>
              <a:t>He had been with Hitler until the 29</a:t>
            </a:r>
            <a:r>
              <a:rPr lang="en-GB" baseline="30000" dirty="0" smtClean="0"/>
              <a:t>th</a:t>
            </a:r>
            <a:r>
              <a:rPr lang="en-GB" dirty="0" smtClean="0"/>
              <a:t> of April</a:t>
            </a:r>
          </a:p>
          <a:p>
            <a:pPr lvl="1">
              <a:defRPr/>
            </a:pPr>
            <a:r>
              <a:rPr lang="en-GB" dirty="0" smtClean="0"/>
              <a:t>He had documents of Hitler and Eva’s marriage</a:t>
            </a:r>
          </a:p>
          <a:p>
            <a:pPr lvl="1">
              <a:defRPr/>
            </a:pPr>
            <a:r>
              <a:rPr lang="en-GB" dirty="0" smtClean="0"/>
              <a:t>He also had Hitler’s will which stated that he and his new wife indented to kill themselves</a:t>
            </a:r>
          </a:p>
          <a:p>
            <a:pPr lvl="1">
              <a:defRPr/>
            </a:pPr>
            <a:r>
              <a:rPr lang="en-GB" dirty="0" smtClean="0"/>
              <a:t>Hitler also stated that Goebbels would be the Chancellor of Germany but Goebbels stated he would die with Hitler</a:t>
            </a:r>
          </a:p>
        </p:txBody>
      </p:sp>
    </p:spTree>
  </p:cSld>
  <p:clrMapOvr>
    <a:masterClrMapping/>
  </p:clrMapOvr>
  <p:transition spd="med">
    <p:fade/>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38"/>
            <a:ext cx="7467600" cy="1143000"/>
          </a:xfrm>
        </p:spPr>
        <p:txBody>
          <a:bodyPr/>
          <a:lstStyle/>
          <a:p>
            <a:pPr>
              <a:defRPr/>
            </a:pPr>
            <a:r>
              <a:rPr lang="en-GB" dirty="0" smtClean="0"/>
              <a:t>Hitler’s Body</a:t>
            </a:r>
            <a:endParaRPr lang="en-GB" dirty="0"/>
          </a:p>
        </p:txBody>
      </p:sp>
      <p:sp>
        <p:nvSpPr>
          <p:cNvPr id="3" name="Content Placeholder 2"/>
          <p:cNvSpPr>
            <a:spLocks noGrp="1"/>
          </p:cNvSpPr>
          <p:nvPr>
            <p:ph sz="quarter" idx="1"/>
          </p:nvPr>
        </p:nvSpPr>
        <p:spPr>
          <a:xfrm>
            <a:off x="142844" y="1285860"/>
            <a:ext cx="8358246" cy="5572140"/>
          </a:xfrm>
        </p:spPr>
        <p:txBody>
          <a:bodyPr numCol="2">
            <a:normAutofit fontScale="70000" lnSpcReduction="20000"/>
          </a:bodyPr>
          <a:lstStyle/>
          <a:p>
            <a:pPr>
              <a:defRPr/>
            </a:pPr>
            <a:r>
              <a:rPr lang="en-GB" dirty="0" smtClean="0"/>
              <a:t>In 1968 the Russians revealed that they had launched an investigation in 1945</a:t>
            </a:r>
          </a:p>
          <a:p>
            <a:pPr lvl="1">
              <a:defRPr/>
            </a:pPr>
            <a:r>
              <a:rPr lang="en-GB" dirty="0" smtClean="0"/>
              <a:t>Their troops had captured Berlin and entered the bunker</a:t>
            </a:r>
          </a:p>
          <a:p>
            <a:pPr>
              <a:defRPr/>
            </a:pPr>
            <a:r>
              <a:rPr lang="en-GB" dirty="0" smtClean="0"/>
              <a:t>They revealed that they had found 160bodies in and around the Chancellery</a:t>
            </a:r>
          </a:p>
          <a:p>
            <a:pPr>
              <a:defRPr/>
            </a:pPr>
            <a:r>
              <a:rPr lang="en-GB" dirty="0" smtClean="0"/>
              <a:t>4 of them had been burnt</a:t>
            </a:r>
          </a:p>
          <a:p>
            <a:pPr lvl="1">
              <a:defRPr/>
            </a:pPr>
            <a:r>
              <a:rPr lang="en-GB" dirty="0" smtClean="0"/>
              <a:t>These were identified as belonging to Hitler, Eva Braun, Goebbels and his wife, </a:t>
            </a:r>
            <a:r>
              <a:rPr lang="en-GB" dirty="0" err="1" smtClean="0"/>
              <a:t>Magda</a:t>
            </a:r>
            <a:endParaRPr lang="en-GB" dirty="0" smtClean="0"/>
          </a:p>
          <a:p>
            <a:pPr lvl="1">
              <a:defRPr/>
            </a:pPr>
            <a:r>
              <a:rPr lang="en-GB" dirty="0" smtClean="0"/>
              <a:t>Inside the bunker was the bodies of Goebbels 6young children</a:t>
            </a:r>
          </a:p>
          <a:p>
            <a:pPr lvl="1">
              <a:defRPr/>
            </a:pPr>
            <a:r>
              <a:rPr lang="en-GB" dirty="0" smtClean="0"/>
              <a:t>They also found the body of Hitler’s double</a:t>
            </a:r>
          </a:p>
          <a:p>
            <a:pPr lvl="1">
              <a:defRPr/>
            </a:pPr>
            <a:r>
              <a:rPr lang="en-GB" dirty="0" smtClean="0"/>
              <a:t>All had died from cyanide poisoning</a:t>
            </a:r>
          </a:p>
          <a:p>
            <a:pPr>
              <a:defRPr/>
            </a:pPr>
            <a:r>
              <a:rPr lang="en-GB" dirty="0" smtClean="0"/>
              <a:t>This suggests that Hitler hadn’t shot himself but had poisoned himself</a:t>
            </a:r>
          </a:p>
          <a:p>
            <a:pPr lvl="1">
              <a:defRPr/>
            </a:pPr>
            <a:r>
              <a:rPr lang="en-GB" dirty="0" smtClean="0"/>
              <a:t>An autopsy on his body found splinters of glass from a cyanide capsule in his mouth</a:t>
            </a:r>
          </a:p>
          <a:p>
            <a:pPr>
              <a:defRPr/>
            </a:pPr>
            <a:r>
              <a:rPr lang="en-GB" dirty="0" smtClean="0"/>
              <a:t>In August 1991 communist rule was over and the files of the Russian Secret Services gradually came to light</a:t>
            </a:r>
          </a:p>
          <a:p>
            <a:pPr>
              <a:defRPr/>
            </a:pPr>
            <a:r>
              <a:rPr lang="en-GB" dirty="0" smtClean="0"/>
              <a:t>One was part of a skull which was supposed to be Hitler’s</a:t>
            </a:r>
          </a:p>
          <a:p>
            <a:pPr>
              <a:defRPr/>
            </a:pPr>
            <a:r>
              <a:rPr lang="en-GB" dirty="0" smtClean="0"/>
              <a:t>There was evidence of a 2</a:t>
            </a:r>
            <a:r>
              <a:rPr lang="en-GB" baseline="30000" dirty="0" smtClean="0"/>
              <a:t>nd</a:t>
            </a:r>
            <a:r>
              <a:rPr lang="en-GB" dirty="0" smtClean="0"/>
              <a:t> investigation in 1946</a:t>
            </a:r>
          </a:p>
          <a:p>
            <a:pPr lvl="1">
              <a:defRPr/>
            </a:pPr>
            <a:r>
              <a:rPr lang="en-GB" dirty="0" smtClean="0"/>
              <a:t>This had found the skull fragment in the shell crater where Hitler’s body was found a year before</a:t>
            </a:r>
          </a:p>
          <a:p>
            <a:pPr lvl="2">
              <a:defRPr/>
            </a:pPr>
            <a:r>
              <a:rPr lang="en-GB" dirty="0" smtClean="0"/>
              <a:t>It showed a gunshot wound</a:t>
            </a:r>
          </a:p>
          <a:p>
            <a:pPr>
              <a:defRPr/>
            </a:pPr>
            <a:r>
              <a:rPr lang="en-GB" dirty="0" smtClean="0"/>
              <a:t>The files also revealed that Hitler’s and </a:t>
            </a:r>
            <a:r>
              <a:rPr lang="en-GB" dirty="0" err="1" smtClean="0"/>
              <a:t>Goebbel’s</a:t>
            </a:r>
            <a:r>
              <a:rPr lang="en-GB" dirty="0" smtClean="0"/>
              <a:t> family had been buried in the grounds of the </a:t>
            </a:r>
            <a:r>
              <a:rPr lang="en-GB" dirty="0" err="1" smtClean="0"/>
              <a:t>Smersh</a:t>
            </a:r>
            <a:r>
              <a:rPr lang="en-GB" dirty="0" smtClean="0"/>
              <a:t> HQ (Russian Counter-Intelligence) in East Germany</a:t>
            </a:r>
          </a:p>
          <a:p>
            <a:pPr>
              <a:defRPr/>
            </a:pPr>
            <a:r>
              <a:rPr lang="en-GB" dirty="0" smtClean="0"/>
              <a:t>However, the bodies had been dug up and destroyed in 1970 when the building was handed over to the Eat Germans</a:t>
            </a:r>
          </a:p>
          <a:p>
            <a:pPr>
              <a:defRPr/>
            </a:pPr>
            <a:r>
              <a:rPr lang="en-GB" dirty="0" smtClean="0"/>
              <a:t>The Russians didn’t want the bodies accidentally discovered</a:t>
            </a:r>
          </a:p>
          <a:p>
            <a:pPr>
              <a:defRPr/>
            </a:pPr>
            <a:r>
              <a:rPr lang="en-GB" dirty="0" smtClean="0"/>
              <a:t>They might become a shrine for future worshippers of Hitler</a:t>
            </a:r>
          </a:p>
          <a:p>
            <a:pPr>
              <a:defRPr/>
            </a:pPr>
            <a:r>
              <a:rPr lang="en-GB" dirty="0" smtClean="0"/>
              <a:t>Despite all the terrible evidence, the ideas of Hitler still attract some people today all </a:t>
            </a:r>
            <a:endParaRPr lang="en-GB" dirty="0"/>
          </a:p>
        </p:txBody>
      </p:sp>
    </p:spTree>
  </p:cSld>
  <p:clrMapOvr>
    <a:masterClrMapping/>
  </p:clrMapOvr>
  <p:transition spd="med">
    <p:fade/>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a:defRPr/>
            </a:pPr>
            <a:r>
              <a:rPr lang="en-GB" dirty="0" smtClean="0"/>
              <a:t>Glossary</a:t>
            </a:r>
            <a:endParaRPr lang="en-GB" dirty="0"/>
          </a:p>
        </p:txBody>
      </p:sp>
    </p:spTree>
  </p:cSld>
  <p:clrMapOvr>
    <a:masterClrMapping/>
  </p:clrMapOvr>
  <p:transition spd="med">
    <p:fade/>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GB" dirty="0" smtClean="0"/>
              <a:t>Glossary</a:t>
            </a:r>
            <a:endParaRPr lang="en-GB" dirty="0"/>
          </a:p>
        </p:txBody>
      </p:sp>
      <p:sp>
        <p:nvSpPr>
          <p:cNvPr id="2" name="Content Placeholder 1"/>
          <p:cNvSpPr>
            <a:spLocks noGrp="1"/>
          </p:cNvSpPr>
          <p:nvPr>
            <p:ph sz="quarter" idx="1"/>
          </p:nvPr>
        </p:nvSpPr>
        <p:spPr>
          <a:xfrm>
            <a:off x="285720" y="1500174"/>
            <a:ext cx="8643998" cy="5143535"/>
          </a:xfrm>
        </p:spPr>
        <p:txBody>
          <a:bodyPr numCol="2">
            <a:normAutofit fontScale="55000" lnSpcReduction="20000"/>
          </a:bodyPr>
          <a:lstStyle/>
          <a:p>
            <a:pPr marL="457200" indent="-457200" eaLnBrk="1" fontAlgn="auto" hangingPunct="1">
              <a:spcAft>
                <a:spcPts val="0"/>
              </a:spcAft>
              <a:buFont typeface="Wingdings"/>
              <a:buChar char=""/>
              <a:defRPr/>
            </a:pPr>
            <a:r>
              <a:rPr lang="en-GB" i="1" dirty="0" smtClean="0"/>
              <a:t>Reich</a:t>
            </a:r>
            <a:r>
              <a:rPr lang="en-GB" dirty="0" smtClean="0"/>
              <a:t> – the German word for empire</a:t>
            </a:r>
          </a:p>
          <a:p>
            <a:pPr marL="457200" indent="-457200" eaLnBrk="1" fontAlgn="auto" hangingPunct="1">
              <a:spcAft>
                <a:spcPts val="0"/>
              </a:spcAft>
              <a:buFont typeface="Wingdings"/>
              <a:buChar char=""/>
              <a:defRPr/>
            </a:pPr>
            <a:r>
              <a:rPr lang="en-GB" i="1" dirty="0" smtClean="0"/>
              <a:t>Kaiser</a:t>
            </a:r>
            <a:r>
              <a:rPr lang="en-GB" dirty="0" smtClean="0"/>
              <a:t> – the German emperor</a:t>
            </a:r>
          </a:p>
          <a:p>
            <a:pPr marL="457200" indent="-457200" eaLnBrk="1" fontAlgn="auto" hangingPunct="1">
              <a:spcAft>
                <a:spcPts val="0"/>
              </a:spcAft>
              <a:buFont typeface="Wingdings"/>
              <a:buChar char=""/>
              <a:defRPr/>
            </a:pPr>
            <a:r>
              <a:rPr lang="en-GB" i="1" dirty="0" smtClean="0"/>
              <a:t>Hereditary</a:t>
            </a:r>
            <a:r>
              <a:rPr lang="en-GB" dirty="0" smtClean="0"/>
              <a:t> – the right to rule is gained by being closely related to the previous ruler</a:t>
            </a:r>
          </a:p>
          <a:p>
            <a:pPr marL="457200" indent="-457200" eaLnBrk="1" fontAlgn="auto" hangingPunct="1">
              <a:spcAft>
                <a:spcPts val="0"/>
              </a:spcAft>
              <a:buFont typeface="Wingdings"/>
              <a:buChar char=""/>
              <a:defRPr/>
            </a:pPr>
            <a:r>
              <a:rPr lang="en-GB" i="1" dirty="0" smtClean="0"/>
              <a:t>Abdicate</a:t>
            </a:r>
            <a:r>
              <a:rPr lang="en-GB" dirty="0" smtClean="0"/>
              <a:t> – when a monarch gives up the throne</a:t>
            </a:r>
          </a:p>
          <a:p>
            <a:pPr marL="457200" indent="-457200" eaLnBrk="1" fontAlgn="auto" hangingPunct="1">
              <a:spcAft>
                <a:spcPts val="0"/>
              </a:spcAft>
              <a:buFont typeface="Wingdings"/>
              <a:buChar char=""/>
              <a:defRPr/>
            </a:pPr>
            <a:r>
              <a:rPr lang="en-GB" i="1" dirty="0" smtClean="0"/>
              <a:t>Armistice </a:t>
            </a:r>
            <a:r>
              <a:rPr lang="en-GB" dirty="0" smtClean="0"/>
              <a:t>– an end of fighting in a war</a:t>
            </a:r>
          </a:p>
          <a:p>
            <a:pPr marL="457200" indent="-457200" eaLnBrk="1" fontAlgn="auto" hangingPunct="1">
              <a:spcAft>
                <a:spcPts val="0"/>
              </a:spcAft>
              <a:buFont typeface="Wingdings"/>
              <a:buChar char=""/>
              <a:defRPr/>
            </a:pPr>
            <a:r>
              <a:rPr lang="en-GB" i="1" dirty="0" smtClean="0"/>
              <a:t>Anti-Semitism</a:t>
            </a:r>
            <a:r>
              <a:rPr lang="en-GB" dirty="0" smtClean="0"/>
              <a:t> – the hatred and persecution of the Jews</a:t>
            </a:r>
          </a:p>
          <a:p>
            <a:pPr marL="457200" indent="-457200" eaLnBrk="1" fontAlgn="auto" hangingPunct="1">
              <a:spcAft>
                <a:spcPts val="0"/>
              </a:spcAft>
              <a:buFont typeface="Wingdings"/>
              <a:buChar char=""/>
              <a:defRPr/>
            </a:pPr>
            <a:r>
              <a:rPr lang="en-GB" i="1" dirty="0" smtClean="0"/>
              <a:t>Autarky</a:t>
            </a:r>
            <a:r>
              <a:rPr lang="en-GB" dirty="0" smtClean="0"/>
              <a:t> – economic self-sufficiency</a:t>
            </a:r>
          </a:p>
          <a:p>
            <a:pPr marL="457200" indent="-457200" eaLnBrk="1" fontAlgn="auto" hangingPunct="1">
              <a:spcAft>
                <a:spcPts val="0"/>
              </a:spcAft>
              <a:buFont typeface="Wingdings"/>
              <a:buChar char=""/>
              <a:defRPr/>
            </a:pPr>
            <a:r>
              <a:rPr lang="en-GB" i="1" dirty="0" smtClean="0"/>
              <a:t>Censorship</a:t>
            </a:r>
            <a:r>
              <a:rPr lang="en-GB" dirty="0" smtClean="0"/>
              <a:t> – stopping the publication of opposing views</a:t>
            </a:r>
          </a:p>
          <a:p>
            <a:pPr marL="457200" indent="-457200" eaLnBrk="1" fontAlgn="auto" hangingPunct="1">
              <a:spcAft>
                <a:spcPts val="0"/>
              </a:spcAft>
              <a:buFont typeface="Wingdings"/>
              <a:buChar char=""/>
              <a:defRPr/>
            </a:pPr>
            <a:r>
              <a:rPr lang="en-GB" i="1" dirty="0" smtClean="0"/>
              <a:t>Coalition</a:t>
            </a:r>
            <a:r>
              <a:rPr lang="en-GB" dirty="0" smtClean="0"/>
              <a:t> – a government formed by two or more political parties</a:t>
            </a:r>
          </a:p>
          <a:p>
            <a:pPr marL="457200" indent="-457200" eaLnBrk="1" fontAlgn="auto" hangingPunct="1">
              <a:spcAft>
                <a:spcPts val="0"/>
              </a:spcAft>
              <a:buFont typeface="Wingdings"/>
              <a:buChar char=""/>
              <a:defRPr/>
            </a:pPr>
            <a:r>
              <a:rPr lang="en-GB" i="1" dirty="0" smtClean="0"/>
              <a:t>Communist</a:t>
            </a:r>
            <a:r>
              <a:rPr lang="en-GB" dirty="0" smtClean="0"/>
              <a:t> – communists believe in a system of government which opposes democracy and individual freedom and follows a government of control of the economy</a:t>
            </a:r>
          </a:p>
          <a:p>
            <a:pPr marL="457200" indent="-457200" eaLnBrk="1" fontAlgn="auto" hangingPunct="1">
              <a:spcAft>
                <a:spcPts val="0"/>
              </a:spcAft>
              <a:buFont typeface="Wingdings"/>
              <a:buChar char=""/>
              <a:defRPr/>
            </a:pPr>
            <a:r>
              <a:rPr lang="en-GB" i="1" dirty="0" smtClean="0"/>
              <a:t>Conscription</a:t>
            </a:r>
            <a:r>
              <a:rPr lang="en-GB" dirty="0" smtClean="0"/>
              <a:t> – the compulsory recruitment of men, and sometimes women, into the armed forces</a:t>
            </a:r>
          </a:p>
          <a:p>
            <a:pPr marL="457200" indent="-457200" eaLnBrk="1" fontAlgn="auto" hangingPunct="1">
              <a:spcAft>
                <a:spcPts val="0"/>
              </a:spcAft>
              <a:buFont typeface="Wingdings"/>
              <a:buChar char=""/>
              <a:defRPr/>
            </a:pPr>
            <a:r>
              <a:rPr lang="en-GB" i="1" dirty="0" smtClean="0"/>
              <a:t>Constitution</a:t>
            </a:r>
            <a:r>
              <a:rPr lang="en-GB" dirty="0" smtClean="0"/>
              <a:t> – a set of laws and rules which control how a country is governed</a:t>
            </a:r>
          </a:p>
          <a:p>
            <a:pPr marL="457200" indent="-457200" eaLnBrk="1" fontAlgn="auto" hangingPunct="1">
              <a:spcAft>
                <a:spcPts val="0"/>
              </a:spcAft>
              <a:buFont typeface="Wingdings"/>
              <a:buChar char=""/>
              <a:defRPr/>
            </a:pPr>
            <a:r>
              <a:rPr lang="en-GB" i="1" dirty="0" smtClean="0"/>
              <a:t>Democracy</a:t>
            </a:r>
            <a:r>
              <a:rPr lang="en-GB" dirty="0" smtClean="0"/>
              <a:t> – a system of government where the leaders are vote into office by the people</a:t>
            </a:r>
          </a:p>
          <a:p>
            <a:pPr marL="457200" indent="-457200" eaLnBrk="1" fontAlgn="auto" hangingPunct="1">
              <a:spcAft>
                <a:spcPts val="0"/>
              </a:spcAft>
              <a:buFont typeface="Wingdings"/>
              <a:buChar char=""/>
              <a:defRPr/>
            </a:pPr>
            <a:r>
              <a:rPr lang="en-GB" i="1" dirty="0" smtClean="0"/>
              <a:t>Left-wing</a:t>
            </a:r>
            <a:r>
              <a:rPr lang="en-GB" dirty="0" smtClean="0"/>
              <a:t> – wanting change, especially for the benefit of the working class</a:t>
            </a:r>
          </a:p>
          <a:p>
            <a:pPr marL="457200" indent="-457200" eaLnBrk="1" fontAlgn="auto" hangingPunct="1">
              <a:spcAft>
                <a:spcPts val="0"/>
              </a:spcAft>
              <a:buFont typeface="Wingdings"/>
              <a:buChar char=""/>
              <a:defRPr/>
            </a:pPr>
            <a:r>
              <a:rPr lang="en-GB" i="1" dirty="0" smtClean="0"/>
              <a:t>Nationalised </a:t>
            </a:r>
            <a:r>
              <a:rPr lang="en-GB" dirty="0" smtClean="0"/>
              <a:t>– a nationalised industry is an industry which is controlled by the state or government</a:t>
            </a:r>
          </a:p>
          <a:p>
            <a:pPr marL="457200" indent="-457200" eaLnBrk="1" fontAlgn="auto" hangingPunct="1">
              <a:spcAft>
                <a:spcPts val="0"/>
              </a:spcAft>
              <a:buFont typeface="Wingdings"/>
              <a:buChar char=""/>
              <a:defRPr/>
            </a:pPr>
            <a:r>
              <a:rPr lang="en-GB" i="1" dirty="0" smtClean="0"/>
              <a:t>Pacifist </a:t>
            </a:r>
            <a:r>
              <a:rPr lang="en-GB" dirty="0" smtClean="0"/>
              <a:t>– someone who thinks that war is wrong and should be avoided at all costs</a:t>
            </a:r>
          </a:p>
          <a:p>
            <a:pPr marL="457200" indent="-457200" eaLnBrk="1" fontAlgn="auto" hangingPunct="1">
              <a:spcAft>
                <a:spcPts val="0"/>
              </a:spcAft>
              <a:buFont typeface="Wingdings"/>
              <a:buChar char=""/>
              <a:defRPr/>
            </a:pPr>
            <a:r>
              <a:rPr lang="en-GB" i="1" dirty="0" smtClean="0"/>
              <a:t>Raw materials </a:t>
            </a:r>
            <a:r>
              <a:rPr lang="en-GB" dirty="0" smtClean="0"/>
              <a:t>– these are the materials needed by industry to make their products; like iron, coal and oil</a:t>
            </a:r>
          </a:p>
          <a:p>
            <a:pPr marL="457200" indent="-457200" eaLnBrk="1" fontAlgn="auto" hangingPunct="1">
              <a:spcAft>
                <a:spcPts val="0"/>
              </a:spcAft>
              <a:buFont typeface="Wingdings"/>
              <a:buChar char=""/>
              <a:defRPr/>
            </a:pPr>
            <a:r>
              <a:rPr lang="en-GB" i="1" dirty="0" smtClean="0"/>
              <a:t>Reparations </a:t>
            </a:r>
            <a:r>
              <a:rPr lang="en-GB" dirty="0" smtClean="0"/>
              <a:t>– payments made by the defeated countries to repair the damage done to the victorious countries</a:t>
            </a:r>
          </a:p>
          <a:p>
            <a:pPr marL="457200" indent="-457200" eaLnBrk="1" fontAlgn="auto" hangingPunct="1">
              <a:spcAft>
                <a:spcPts val="0"/>
              </a:spcAft>
              <a:buFont typeface="Wingdings"/>
              <a:buChar char=""/>
              <a:defRPr/>
            </a:pPr>
            <a:r>
              <a:rPr lang="en-GB" i="1" dirty="0" smtClean="0"/>
              <a:t>Revolution </a:t>
            </a:r>
            <a:r>
              <a:rPr lang="en-GB" dirty="0" smtClean="0"/>
              <a:t>– the overthrow of a monarchy or government</a:t>
            </a:r>
          </a:p>
          <a:p>
            <a:pPr marL="457200" indent="-457200" eaLnBrk="1" fontAlgn="auto" hangingPunct="1">
              <a:spcAft>
                <a:spcPts val="0"/>
              </a:spcAft>
              <a:buFont typeface="Wingdings"/>
              <a:buChar char=""/>
              <a:defRPr/>
            </a:pPr>
            <a:r>
              <a:rPr lang="en-GB" i="1" dirty="0" smtClean="0"/>
              <a:t>Right-wing </a:t>
            </a:r>
            <a:r>
              <a:rPr lang="en-GB" dirty="0" smtClean="0"/>
              <a:t>– in favour of keeping things the way they are</a:t>
            </a:r>
          </a:p>
          <a:p>
            <a:pPr marL="457200" indent="-457200" eaLnBrk="1" fontAlgn="auto" hangingPunct="1">
              <a:spcAft>
                <a:spcPts val="0"/>
              </a:spcAft>
              <a:buFont typeface="Wingdings"/>
              <a:buChar char=""/>
              <a:defRPr/>
            </a:pPr>
            <a:r>
              <a:rPr lang="en-GB" i="1" dirty="0" smtClean="0"/>
              <a:t>Socialist </a:t>
            </a:r>
            <a:r>
              <a:rPr lang="en-GB" dirty="0" smtClean="0"/>
              <a:t>– socialists believe in a system of government which supports democracy and a greater government involvement in economy an society</a:t>
            </a:r>
          </a:p>
          <a:p>
            <a:pPr marL="457200" indent="-457200" eaLnBrk="1" fontAlgn="auto" hangingPunct="1">
              <a:spcAft>
                <a:spcPts val="0"/>
              </a:spcAft>
              <a:buFont typeface="Wingdings"/>
              <a:buChar char=""/>
              <a:defRPr/>
            </a:pPr>
            <a:r>
              <a:rPr lang="en-GB" i="1" dirty="0" smtClean="0"/>
              <a:t>Freikorps</a:t>
            </a:r>
            <a:r>
              <a:rPr lang="en-GB" dirty="0" smtClean="0"/>
              <a:t> – armed groups of ex-soldiers that the Weimar government decided to use to put down revolts</a:t>
            </a:r>
          </a:p>
          <a:p>
            <a:pPr marL="457200" indent="-457200" eaLnBrk="1" fontAlgn="auto" hangingPunct="1">
              <a:spcAft>
                <a:spcPts val="0"/>
              </a:spcAft>
              <a:buFont typeface="Wingdings"/>
              <a:buChar char=""/>
              <a:defRPr/>
            </a:pPr>
            <a:r>
              <a:rPr lang="en-GB" i="1" dirty="0" smtClean="0"/>
              <a:t>Putsch </a:t>
            </a:r>
            <a:r>
              <a:rPr lang="en-GB" dirty="0" smtClean="0"/>
              <a:t>– meaning ‘uprising’ in German</a:t>
            </a:r>
            <a:endParaRPr lang="en-GB" dirty="0"/>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Stab in the Back</a:t>
            </a:r>
            <a:endParaRPr lang="en-GB" dirty="0"/>
          </a:p>
        </p:txBody>
      </p:sp>
      <p:sp>
        <p:nvSpPr>
          <p:cNvPr id="20483" name="Content Placeholder 4"/>
          <p:cNvSpPr>
            <a:spLocks noGrp="1"/>
          </p:cNvSpPr>
          <p:nvPr>
            <p:ph sz="quarter" idx="1"/>
          </p:nvPr>
        </p:nvSpPr>
        <p:spPr>
          <a:xfrm>
            <a:off x="214313" y="1500188"/>
            <a:ext cx="8715375" cy="5143500"/>
          </a:xfrm>
        </p:spPr>
        <p:txBody>
          <a:bodyPr/>
          <a:lstStyle/>
          <a:p>
            <a:pPr eaLnBrk="1" hangingPunct="1"/>
            <a:r>
              <a:rPr lang="en-GB" smtClean="0"/>
              <a:t>Many Germans felt humiliated by the treaty and wanted revenge on the way they had been treated by the Allies</a:t>
            </a:r>
          </a:p>
          <a:p>
            <a:pPr eaLnBrk="1" hangingPunct="1"/>
            <a:r>
              <a:rPr lang="en-GB" smtClean="0"/>
              <a:t>The threat of the </a:t>
            </a:r>
            <a:r>
              <a:rPr lang="en-GB" i="1" smtClean="0">
                <a:hlinkClick r:id="rId2" action="ppaction://hlinksldjump"/>
              </a:rPr>
              <a:t>reparations</a:t>
            </a:r>
            <a:r>
              <a:rPr lang="en-GB" smtClean="0">
                <a:hlinkClick r:id="rId2" action="ppaction://hlinksldjump"/>
              </a:rPr>
              <a:t> </a:t>
            </a:r>
            <a:r>
              <a:rPr lang="en-GB" smtClean="0"/>
              <a:t>threatened to make every German poor</a:t>
            </a:r>
          </a:p>
          <a:p>
            <a:pPr eaLnBrk="1" hangingPunct="1"/>
            <a:r>
              <a:rPr lang="en-GB" smtClean="0"/>
              <a:t>Many Germans blamed the government for signing the armistice and referred to the government as the ‘November Criminals’ (as the armistice was signed on the 11</a:t>
            </a:r>
            <a:r>
              <a:rPr lang="en-GB" baseline="30000" smtClean="0"/>
              <a:t>th</a:t>
            </a:r>
            <a:r>
              <a:rPr lang="en-GB" smtClean="0"/>
              <a:t> of November)</a:t>
            </a:r>
          </a:p>
          <a:p>
            <a:pPr eaLnBrk="1" hangingPunct="1"/>
            <a:r>
              <a:rPr lang="en-GB" smtClean="0"/>
              <a:t>They were accused of stabbing the army in the back and this theory blamed the government for the Treaty of Versailles</a:t>
            </a:r>
          </a:p>
          <a:p>
            <a:pPr eaLnBrk="1" hangingPunct="1"/>
            <a:r>
              <a:rPr lang="en-GB" smtClean="0"/>
              <a:t>This led to a rightist trend</a:t>
            </a:r>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Reparations</a:t>
            </a:r>
            <a:endParaRPr lang="en-GB" dirty="0"/>
          </a:p>
        </p:txBody>
      </p:sp>
      <p:sp>
        <p:nvSpPr>
          <p:cNvPr id="3" name="Content Placeholder 2"/>
          <p:cNvSpPr>
            <a:spLocks noGrp="1"/>
          </p:cNvSpPr>
          <p:nvPr>
            <p:ph sz="quarter" idx="1"/>
          </p:nvPr>
        </p:nvSpPr>
        <p:spPr>
          <a:xfrm>
            <a:off x="142875" y="1428750"/>
            <a:ext cx="8786813" cy="5286375"/>
          </a:xfrm>
        </p:spPr>
        <p:txBody>
          <a:bodyPr>
            <a:normAutofit lnSpcReduction="10000"/>
          </a:bodyPr>
          <a:lstStyle/>
          <a:p>
            <a:pPr marL="274320" indent="-274320" eaLnBrk="1" fontAlgn="auto" hangingPunct="1">
              <a:spcAft>
                <a:spcPts val="0"/>
              </a:spcAft>
              <a:buFont typeface="Wingdings"/>
              <a:buChar char=""/>
              <a:defRPr/>
            </a:pPr>
            <a:r>
              <a:rPr lang="en-GB" dirty="0" smtClean="0"/>
              <a:t>The worse part for the Germans was the ‘war guilt’</a:t>
            </a:r>
          </a:p>
          <a:p>
            <a:pPr marL="274320" indent="-274320" eaLnBrk="1" fontAlgn="auto" hangingPunct="1">
              <a:spcAft>
                <a:spcPts val="0"/>
              </a:spcAft>
              <a:buFont typeface="Wingdings"/>
              <a:buChar char=""/>
              <a:defRPr/>
            </a:pPr>
            <a:r>
              <a:rPr lang="en-GB" dirty="0" smtClean="0"/>
              <a:t>This meant that the war was </a:t>
            </a:r>
            <a:r>
              <a:rPr lang="en-GB" b="1" dirty="0" smtClean="0"/>
              <a:t>entirely</a:t>
            </a:r>
            <a:r>
              <a:rPr lang="en-GB" dirty="0" smtClean="0"/>
              <a:t> Germany’s fault</a:t>
            </a:r>
          </a:p>
          <a:p>
            <a:pPr marL="274320" indent="-274320" eaLnBrk="1" fontAlgn="auto" hangingPunct="1">
              <a:spcAft>
                <a:spcPts val="0"/>
              </a:spcAft>
              <a:buFont typeface="Wingdings"/>
              <a:buChar char=""/>
              <a:defRPr/>
            </a:pPr>
            <a:r>
              <a:rPr lang="en-GB" dirty="0" smtClean="0"/>
              <a:t>As a result, in 1921, Germany was fined £6600million to repair the damage</a:t>
            </a:r>
          </a:p>
          <a:p>
            <a:pPr marL="274320" indent="-274320" eaLnBrk="1" fontAlgn="auto" hangingPunct="1">
              <a:spcAft>
                <a:spcPts val="0"/>
              </a:spcAft>
              <a:buFont typeface="Wingdings"/>
              <a:buChar char=""/>
              <a:defRPr/>
            </a:pPr>
            <a:r>
              <a:rPr lang="en-GB" dirty="0" smtClean="0"/>
              <a:t>However, the British and French had probably done just as much damage as the Germans</a:t>
            </a:r>
          </a:p>
          <a:p>
            <a:pPr marL="274320" indent="-274320" eaLnBrk="1" fontAlgn="auto" hangingPunct="1">
              <a:spcAft>
                <a:spcPts val="0"/>
              </a:spcAft>
              <a:buFont typeface="Wingdings"/>
              <a:buChar char=""/>
              <a:defRPr/>
            </a:pPr>
            <a:r>
              <a:rPr lang="en-GB" dirty="0" smtClean="0"/>
              <a:t>At Versailles, France did not just want Germany to be punished but also hoped to break Germany up</a:t>
            </a:r>
          </a:p>
          <a:p>
            <a:pPr marL="274320" indent="-274320" eaLnBrk="1" fontAlgn="auto" hangingPunct="1">
              <a:spcAft>
                <a:spcPts val="0"/>
              </a:spcAft>
              <a:buFont typeface="Wingdings"/>
              <a:buChar char=""/>
              <a:defRPr/>
            </a:pPr>
            <a:r>
              <a:rPr lang="en-GB" dirty="0" smtClean="0"/>
              <a:t>But the Germans were united in their hate for the Allies and want for vengeance</a:t>
            </a:r>
          </a:p>
          <a:p>
            <a:pPr marL="274320" indent="-274320" eaLnBrk="1" fontAlgn="auto" hangingPunct="1">
              <a:spcAft>
                <a:spcPts val="0"/>
              </a:spcAft>
              <a:buFont typeface="Wingdings"/>
              <a:buChar char=""/>
              <a:defRPr/>
            </a:pPr>
            <a:r>
              <a:rPr lang="en-GB" dirty="0" smtClean="0"/>
              <a:t>In hindsight, it could be said that the major part of Germany’s strength (land, population and resources) was untouched – leaving the German empire basically intact</a:t>
            </a:r>
            <a:endParaRPr lang="en-GB" dirty="0"/>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eaLnBrk="1" fontAlgn="auto" hangingPunct="1">
              <a:spcAft>
                <a:spcPts val="0"/>
              </a:spcAft>
              <a:defRPr/>
            </a:pPr>
            <a:r>
              <a:rPr lang="en-GB" dirty="0" smtClean="0"/>
              <a:t>Revolutions</a:t>
            </a:r>
            <a:endParaRPr lang="en-GB" dirty="0"/>
          </a:p>
        </p:txBody>
      </p:sp>
      <p:sp>
        <p:nvSpPr>
          <p:cNvPr id="22531" name="Text Placeholder 2"/>
          <p:cNvSpPr>
            <a:spLocks noGrp="1"/>
          </p:cNvSpPr>
          <p:nvPr>
            <p:ph type="body" idx="1"/>
          </p:nvPr>
        </p:nvSpPr>
        <p:spPr/>
        <p:txBody>
          <a:bodyPr/>
          <a:lstStyle/>
          <a:p>
            <a:pPr algn="just" eaLnBrk="1" hangingPunct="1"/>
            <a:r>
              <a:rPr lang="en-GB" smtClean="0"/>
              <a:t>Key Issues:</a:t>
            </a:r>
          </a:p>
          <a:p>
            <a:pPr algn="just" eaLnBrk="1" hangingPunct="1"/>
            <a:r>
              <a:rPr lang="en-GB" smtClean="0">
                <a:sym typeface="Wingdings 2" pitchFamily="18" charset="2"/>
              </a:rPr>
              <a:t></a:t>
            </a:r>
            <a:r>
              <a:rPr lang="en-GB" smtClean="0"/>
              <a:t>Why were there so many revolts in the early years of Weimar Germany?</a:t>
            </a:r>
          </a:p>
          <a:p>
            <a:pPr eaLnBrk="1" hangingPunct="1"/>
            <a:endParaRPr lang="en-GB" smtClean="0"/>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eaLnBrk="1" fontAlgn="auto" hangingPunct="1">
              <a:spcAft>
                <a:spcPts val="0"/>
              </a:spcAft>
              <a:defRPr/>
            </a:pPr>
            <a:r>
              <a:rPr lang="en-GB" dirty="0" smtClean="0"/>
              <a:t>Revolutions in Germany</a:t>
            </a:r>
            <a:endParaRPr lang="en-GB" dirty="0"/>
          </a:p>
        </p:txBody>
      </p:sp>
      <p:sp>
        <p:nvSpPr>
          <p:cNvPr id="23555" name="Content Placeholder 4"/>
          <p:cNvSpPr>
            <a:spLocks noGrp="1"/>
          </p:cNvSpPr>
          <p:nvPr>
            <p:ph sz="quarter" idx="1"/>
          </p:nvPr>
        </p:nvSpPr>
        <p:spPr>
          <a:xfrm>
            <a:off x="285750" y="1571625"/>
            <a:ext cx="8358188" cy="5072063"/>
          </a:xfrm>
        </p:spPr>
        <p:txBody>
          <a:bodyPr/>
          <a:lstStyle/>
          <a:p>
            <a:pPr eaLnBrk="1" hangingPunct="1"/>
            <a:r>
              <a:rPr lang="en-GB" smtClean="0"/>
              <a:t>In the early years of the Weimar Germany there were a number of attempted </a:t>
            </a:r>
            <a:r>
              <a:rPr lang="en-GB" i="1" smtClean="0">
                <a:hlinkClick r:id="rId2" action="ppaction://hlinksldjump"/>
              </a:rPr>
              <a:t>revolutions</a:t>
            </a:r>
            <a:endParaRPr lang="en-GB" i="1" smtClean="0"/>
          </a:p>
          <a:p>
            <a:pPr eaLnBrk="1" hangingPunct="1"/>
            <a:r>
              <a:rPr lang="en-GB" smtClean="0"/>
              <a:t>A democratic government was being set up in Germany but not everyone agreed with the system</a:t>
            </a:r>
          </a:p>
          <a:p>
            <a:pPr eaLnBrk="1" hangingPunct="1"/>
            <a:r>
              <a:rPr lang="en-GB" smtClean="0"/>
              <a:t>There were various staged armed uprisings in Berlin and Munich</a:t>
            </a:r>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Spartacists</a:t>
            </a:r>
            <a:endParaRPr lang="en-GB" dirty="0"/>
          </a:p>
        </p:txBody>
      </p:sp>
      <p:sp>
        <p:nvSpPr>
          <p:cNvPr id="3" name="Content Placeholder 2"/>
          <p:cNvSpPr>
            <a:spLocks noGrp="1"/>
          </p:cNvSpPr>
          <p:nvPr>
            <p:ph sz="quarter" idx="1"/>
          </p:nvPr>
        </p:nvSpPr>
        <p:spPr>
          <a:xfrm>
            <a:off x="285750" y="1500188"/>
            <a:ext cx="8643938" cy="5143500"/>
          </a:xfrm>
        </p:spPr>
        <p:txBody>
          <a:bodyPr>
            <a:normAutofit fontScale="92500"/>
          </a:bodyPr>
          <a:lstStyle/>
          <a:p>
            <a:pPr marL="274320" indent="-274320" eaLnBrk="1" fontAlgn="auto" hangingPunct="1">
              <a:spcAft>
                <a:spcPts val="0"/>
              </a:spcAft>
              <a:buFont typeface="Wingdings"/>
              <a:buChar char=""/>
              <a:defRPr/>
            </a:pPr>
            <a:r>
              <a:rPr lang="en-GB" dirty="0" smtClean="0"/>
              <a:t>A communist group led by Karl Liebknecht and Rosa Luxemburg</a:t>
            </a:r>
          </a:p>
          <a:p>
            <a:pPr marL="274320" indent="-274320" eaLnBrk="1" fontAlgn="auto" hangingPunct="1">
              <a:spcAft>
                <a:spcPts val="0"/>
              </a:spcAft>
              <a:buFont typeface="Wingdings"/>
              <a:buChar char=""/>
              <a:defRPr/>
            </a:pPr>
            <a:r>
              <a:rPr lang="en-GB" dirty="0" smtClean="0"/>
              <a:t>Their name is from the Roman slave Spartacus who led the slave revolt</a:t>
            </a:r>
          </a:p>
          <a:p>
            <a:pPr marL="274320" indent="-274320" eaLnBrk="1" fontAlgn="auto" hangingPunct="1">
              <a:spcAft>
                <a:spcPts val="0"/>
              </a:spcAft>
              <a:buFont typeface="Wingdings"/>
              <a:buChar char=""/>
              <a:defRPr/>
            </a:pPr>
            <a:r>
              <a:rPr lang="en-GB" dirty="0" smtClean="0"/>
              <a:t>They were upset that the Second Reich was being replaced by a government they believed was controlled by rich people</a:t>
            </a:r>
          </a:p>
          <a:p>
            <a:pPr marL="274320" indent="-274320" eaLnBrk="1" fontAlgn="auto" hangingPunct="1">
              <a:spcAft>
                <a:spcPts val="0"/>
              </a:spcAft>
              <a:buFont typeface="Wingdings"/>
              <a:buChar char=""/>
              <a:defRPr/>
            </a:pPr>
            <a:r>
              <a:rPr lang="en-GB" dirty="0" smtClean="0"/>
              <a:t>They wanted a government that took from the rich to give to the poor</a:t>
            </a:r>
          </a:p>
          <a:p>
            <a:pPr marL="274320" indent="-274320" eaLnBrk="1" fontAlgn="auto" hangingPunct="1">
              <a:spcAft>
                <a:spcPts val="0"/>
              </a:spcAft>
              <a:buFont typeface="Wingdings"/>
              <a:buChar char=""/>
              <a:defRPr/>
            </a:pPr>
            <a:r>
              <a:rPr lang="en-GB" dirty="0" smtClean="0"/>
              <a:t>In January 1919, the Spartacists staged a revolution in Berlin hoping from the same success the Bolsheviks had in 1917</a:t>
            </a:r>
          </a:p>
          <a:p>
            <a:pPr marL="274320" indent="-274320" eaLnBrk="1" fontAlgn="auto" hangingPunct="1">
              <a:spcAft>
                <a:spcPts val="0"/>
              </a:spcAft>
              <a:buFont typeface="Wingdings"/>
              <a:buChar char=""/>
              <a:defRPr/>
            </a:pPr>
            <a:r>
              <a:rPr lang="en-GB" dirty="0" smtClean="0"/>
              <a:t>After 2 weeks the revolution ended</a:t>
            </a:r>
          </a:p>
          <a:p>
            <a:pPr marL="274320" indent="-274320" eaLnBrk="1" fontAlgn="auto" hangingPunct="1">
              <a:spcAft>
                <a:spcPts val="0"/>
              </a:spcAft>
              <a:buFont typeface="Wingdings"/>
              <a:buChar char=""/>
              <a:defRPr/>
            </a:pPr>
            <a:r>
              <a:rPr lang="en-GB" dirty="0" smtClean="0"/>
              <a:t>It was crushed by the </a:t>
            </a:r>
            <a:r>
              <a:rPr lang="en-GB" i="1" dirty="0" smtClean="0">
                <a:hlinkClick r:id="rId2" action="ppaction://hlinksldjump"/>
              </a:rPr>
              <a:t>Freikorps</a:t>
            </a:r>
            <a:r>
              <a:rPr lang="en-GB" dirty="0" smtClean="0">
                <a:hlinkClick r:id="rId2" action="ppaction://hlinksldjump"/>
              </a:rPr>
              <a:t> </a:t>
            </a:r>
            <a:r>
              <a:rPr lang="en-GB" dirty="0" smtClean="0"/>
              <a:t>with great brutality, many of the communists were shot after being captured including Liebknecht and Luxemburg</a:t>
            </a:r>
            <a:endParaRPr lang="en-GB" dirty="0"/>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Munich 1919</a:t>
            </a:r>
            <a:endParaRPr lang="en-GB" dirty="0"/>
          </a:p>
        </p:txBody>
      </p:sp>
      <p:sp>
        <p:nvSpPr>
          <p:cNvPr id="25603" name="Content Placeholder 2"/>
          <p:cNvSpPr>
            <a:spLocks noGrp="1"/>
          </p:cNvSpPr>
          <p:nvPr>
            <p:ph sz="quarter" idx="1"/>
          </p:nvPr>
        </p:nvSpPr>
        <p:spPr>
          <a:xfrm>
            <a:off x="457200" y="1600200"/>
            <a:ext cx="7467600" cy="4873625"/>
          </a:xfrm>
        </p:spPr>
        <p:txBody>
          <a:bodyPr/>
          <a:lstStyle/>
          <a:p>
            <a:pPr eaLnBrk="1" hangingPunct="1"/>
            <a:r>
              <a:rPr lang="en-GB" smtClean="0"/>
              <a:t>In April 1919, another communist group managed to seize control o the government of Bavaria (the second largest state)</a:t>
            </a:r>
          </a:p>
          <a:p>
            <a:pPr eaLnBrk="1" hangingPunct="1"/>
            <a:r>
              <a:rPr lang="en-GB" smtClean="0"/>
              <a:t>The Freikorps were again used to crush the revolt</a:t>
            </a:r>
          </a:p>
          <a:p>
            <a:pPr eaLnBrk="1" hangingPunct="1"/>
            <a:r>
              <a:rPr lang="en-GB" smtClean="0"/>
              <a:t>The first two attempted revolutions were by extreme </a:t>
            </a:r>
            <a:r>
              <a:rPr lang="en-GB" i="1" smtClean="0">
                <a:hlinkClick r:id="rId2" action="ppaction://hlinksldjump"/>
              </a:rPr>
              <a:t>left-wing</a:t>
            </a:r>
            <a:r>
              <a:rPr lang="en-GB" smtClean="0"/>
              <a:t> groups, the next revolts come from extreme </a:t>
            </a:r>
            <a:r>
              <a:rPr lang="en-GB" i="1" smtClean="0">
                <a:hlinkClick r:id="rId2" action="ppaction://hlinksldjump"/>
              </a:rPr>
              <a:t>right-wing</a:t>
            </a:r>
            <a:r>
              <a:rPr lang="en-GB" smtClean="0"/>
              <a:t> groups</a:t>
            </a:r>
          </a:p>
        </p:txBody>
      </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Kapp </a:t>
            </a:r>
            <a:r>
              <a:rPr lang="en-GB" i="1" dirty="0" smtClean="0">
                <a:hlinkClick r:id="rId2" action="ppaction://hlinksldjump"/>
              </a:rPr>
              <a:t>Putsch</a:t>
            </a:r>
            <a:endParaRPr lang="en-GB" i="1" dirty="0"/>
          </a:p>
        </p:txBody>
      </p:sp>
      <p:sp>
        <p:nvSpPr>
          <p:cNvPr id="26627" name="Content Placeholder 2"/>
          <p:cNvSpPr>
            <a:spLocks noGrp="1"/>
          </p:cNvSpPr>
          <p:nvPr>
            <p:ph sz="quarter" idx="1"/>
          </p:nvPr>
        </p:nvSpPr>
        <p:spPr>
          <a:xfrm>
            <a:off x="142875" y="1500188"/>
            <a:ext cx="8858250" cy="5143500"/>
          </a:xfrm>
        </p:spPr>
        <p:txBody>
          <a:bodyPr/>
          <a:lstStyle/>
          <a:p>
            <a:pPr eaLnBrk="1" hangingPunct="1"/>
            <a:r>
              <a:rPr lang="en-GB" smtClean="0"/>
              <a:t>The Freikorps hated communism but also hated the humiliation of the Treaty of Versailles and thus the government which signed it</a:t>
            </a:r>
          </a:p>
          <a:p>
            <a:pPr eaLnBrk="1" hangingPunct="1"/>
            <a:r>
              <a:rPr lang="en-GB" smtClean="0"/>
              <a:t>In March 1920, a group of Freikorps led by Dr Kapp, tried to take power in Berlin</a:t>
            </a:r>
          </a:p>
          <a:p>
            <a:pPr eaLnBrk="1" hangingPunct="1"/>
            <a:r>
              <a:rPr lang="en-GB" smtClean="0"/>
              <a:t>They were also angry because the government wanted all Freikorps units to disband</a:t>
            </a:r>
          </a:p>
          <a:p>
            <a:pPr eaLnBrk="1" hangingPunct="1"/>
            <a:r>
              <a:rPr lang="en-GB" smtClean="0"/>
              <a:t>The army refused to stop Kapp and his 5,000 followers</a:t>
            </a:r>
          </a:p>
          <a:p>
            <a:pPr eaLnBrk="1" hangingPunct="1"/>
            <a:r>
              <a:rPr lang="en-GB" smtClean="0"/>
              <a:t>The workers on the other hand did not support the Freikorps and went on strike</a:t>
            </a:r>
          </a:p>
          <a:p>
            <a:pPr eaLnBrk="1" hangingPunct="1"/>
            <a:r>
              <a:rPr lang="en-GB" smtClean="0"/>
              <a:t>They found that they could not govern Berlin so the revolt was abandoned</a:t>
            </a:r>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7467600" cy="1143000"/>
          </a:xfrm>
        </p:spPr>
        <p:txBody>
          <a:bodyPr/>
          <a:lstStyle/>
          <a:p>
            <a:pPr eaLnBrk="1" fontAlgn="auto" hangingPunct="1">
              <a:spcAft>
                <a:spcPts val="0"/>
              </a:spcAft>
              <a:defRPr/>
            </a:pPr>
            <a:r>
              <a:rPr lang="en-GB" dirty="0" smtClean="0"/>
              <a:t>Contents</a:t>
            </a:r>
            <a:endParaRPr lang="en-GB" dirty="0"/>
          </a:p>
        </p:txBody>
      </p:sp>
      <p:sp>
        <p:nvSpPr>
          <p:cNvPr id="2" name="Content Placeholder 1"/>
          <p:cNvSpPr>
            <a:spLocks noGrp="1"/>
          </p:cNvSpPr>
          <p:nvPr>
            <p:ph sz="quarter" idx="1"/>
          </p:nvPr>
        </p:nvSpPr>
        <p:spPr>
          <a:xfrm>
            <a:off x="214282" y="1142984"/>
            <a:ext cx="8143932" cy="5715016"/>
          </a:xfrm>
        </p:spPr>
        <p:txBody>
          <a:bodyPr numCol="3">
            <a:normAutofit fontScale="62500" lnSpcReduction="20000"/>
          </a:bodyPr>
          <a:lstStyle/>
          <a:p>
            <a:pPr marL="514350" indent="-514350" eaLnBrk="1" fontAlgn="auto" hangingPunct="1">
              <a:spcAft>
                <a:spcPts val="0"/>
              </a:spcAft>
              <a:buFont typeface="+mj-lt"/>
              <a:buAutoNum type="arabicPeriod"/>
              <a:defRPr/>
            </a:pPr>
            <a:r>
              <a:rPr lang="en-GB" dirty="0" smtClean="0">
                <a:hlinkClick r:id="rId2" action="ppaction://hlinksldjump"/>
              </a:rPr>
              <a:t>From the Second Reich to the Weimar Republic</a:t>
            </a:r>
            <a:endParaRPr lang="en-GB" dirty="0" smtClean="0"/>
          </a:p>
          <a:p>
            <a:pPr marL="862330" lvl="1" indent="-514350" eaLnBrk="1" fontAlgn="auto" hangingPunct="1">
              <a:spcAft>
                <a:spcPts val="0"/>
              </a:spcAft>
              <a:buFont typeface="Wingdings 2"/>
              <a:buChar char=""/>
              <a:defRPr/>
            </a:pPr>
            <a:r>
              <a:rPr lang="en-GB" dirty="0" smtClean="0">
                <a:hlinkClick r:id="rId3" action="ppaction://hlinksldjump"/>
              </a:rPr>
              <a:t>The Second Reich</a:t>
            </a:r>
            <a:endParaRPr lang="en-GB" dirty="0" smtClean="0"/>
          </a:p>
          <a:p>
            <a:pPr marL="862330" lvl="1" indent="-514350" eaLnBrk="1" fontAlgn="auto" hangingPunct="1">
              <a:spcAft>
                <a:spcPts val="0"/>
              </a:spcAft>
              <a:buFont typeface="Wingdings 2"/>
              <a:buChar char=""/>
              <a:defRPr/>
            </a:pPr>
            <a:r>
              <a:rPr lang="en-GB" dirty="0" smtClean="0">
                <a:hlinkClick r:id="rId4" action="ppaction://hlinksldjump"/>
              </a:rPr>
              <a:t>Kaiser Wilhelm</a:t>
            </a:r>
            <a:endParaRPr lang="en-GB" dirty="0" smtClean="0"/>
          </a:p>
          <a:p>
            <a:pPr marL="862330" lvl="1" indent="-514350" eaLnBrk="1" fontAlgn="auto" hangingPunct="1">
              <a:spcAft>
                <a:spcPts val="0"/>
              </a:spcAft>
              <a:buFont typeface="Wingdings 2"/>
              <a:buChar char=""/>
              <a:defRPr/>
            </a:pPr>
            <a:r>
              <a:rPr lang="en-GB" dirty="0" smtClean="0">
                <a:hlinkClick r:id="rId5" action="ppaction://hlinksldjump"/>
              </a:rPr>
              <a:t>World War 1</a:t>
            </a:r>
            <a:endParaRPr lang="en-GB" dirty="0" smtClean="0"/>
          </a:p>
          <a:p>
            <a:pPr marL="862330" lvl="1" indent="-514350" eaLnBrk="1" fontAlgn="auto" hangingPunct="1">
              <a:spcAft>
                <a:spcPts val="0"/>
              </a:spcAft>
              <a:buFont typeface="Wingdings 2"/>
              <a:buChar char=""/>
              <a:defRPr/>
            </a:pPr>
            <a:r>
              <a:rPr lang="en-GB" dirty="0" smtClean="0">
                <a:hlinkClick r:id="rId6" action="ppaction://hlinksldjump"/>
              </a:rPr>
              <a:t>German Defeat</a:t>
            </a:r>
            <a:endParaRPr lang="en-GB" dirty="0" smtClean="0"/>
          </a:p>
          <a:p>
            <a:pPr marL="862330" lvl="1" indent="-514350" eaLnBrk="1" fontAlgn="auto" hangingPunct="1">
              <a:spcAft>
                <a:spcPts val="0"/>
              </a:spcAft>
              <a:buFont typeface="Wingdings 2"/>
              <a:buChar char=""/>
              <a:defRPr/>
            </a:pPr>
            <a:r>
              <a:rPr lang="en-GB" dirty="0" smtClean="0">
                <a:hlinkClick r:id="rId7" action="ppaction://hlinksldjump"/>
              </a:rPr>
              <a:t>The Weimar Republic</a:t>
            </a:r>
            <a:endParaRPr lang="en-GB" dirty="0" smtClean="0"/>
          </a:p>
          <a:p>
            <a:pPr marL="1045210" lvl="2" indent="-514350" eaLnBrk="1" fontAlgn="auto" hangingPunct="1">
              <a:spcAft>
                <a:spcPts val="0"/>
              </a:spcAft>
              <a:buClr>
                <a:schemeClr val="accent1">
                  <a:shade val="75000"/>
                </a:schemeClr>
              </a:buClr>
              <a:buFont typeface="Wingdings"/>
              <a:buChar char=""/>
              <a:defRPr/>
            </a:pPr>
            <a:r>
              <a:rPr lang="en-GB" dirty="0" smtClean="0">
                <a:hlinkClick r:id="rId7" action="ppaction://hlinksldjump"/>
              </a:rPr>
              <a:t>A democratic republic</a:t>
            </a:r>
            <a:endParaRPr lang="en-GB" dirty="0" smtClean="0"/>
          </a:p>
          <a:p>
            <a:pPr marL="1045210" lvl="2" indent="-514350" eaLnBrk="1" fontAlgn="auto" hangingPunct="1">
              <a:spcAft>
                <a:spcPts val="0"/>
              </a:spcAft>
              <a:buClr>
                <a:schemeClr val="accent1">
                  <a:shade val="75000"/>
                </a:schemeClr>
              </a:buClr>
              <a:buFont typeface="Wingdings"/>
              <a:buChar char=""/>
              <a:defRPr/>
            </a:pPr>
            <a:r>
              <a:rPr lang="en-GB" dirty="0" smtClean="0">
                <a:hlinkClick r:id="rId8" action="ppaction://hlinksldjump"/>
              </a:rPr>
              <a:t>The new constitution</a:t>
            </a:r>
            <a:endParaRPr lang="en-GB" dirty="0" smtClean="0"/>
          </a:p>
          <a:p>
            <a:pPr marL="514350" indent="-514350" eaLnBrk="1" fontAlgn="auto" hangingPunct="1">
              <a:spcAft>
                <a:spcPts val="0"/>
              </a:spcAft>
              <a:buFont typeface="+mj-lt"/>
              <a:buAutoNum type="arabicPeriod"/>
              <a:defRPr/>
            </a:pPr>
            <a:r>
              <a:rPr lang="en-GB" dirty="0" smtClean="0">
                <a:hlinkClick r:id="rId9" action="ppaction://hlinksldjump"/>
              </a:rPr>
              <a:t>The Effect of the Treaty of Versailles</a:t>
            </a:r>
            <a:endParaRPr lang="en-GB" dirty="0" smtClean="0"/>
          </a:p>
          <a:p>
            <a:pPr marL="862330" lvl="1" indent="-514350" eaLnBrk="1" fontAlgn="auto" hangingPunct="1">
              <a:spcAft>
                <a:spcPts val="0"/>
              </a:spcAft>
              <a:buFont typeface="Wingdings 2"/>
              <a:buChar char=""/>
              <a:defRPr/>
            </a:pPr>
            <a:r>
              <a:rPr lang="en-GB" dirty="0" smtClean="0">
                <a:hlinkClick r:id="rId10" action="ppaction://hlinksldjump"/>
              </a:rPr>
              <a:t>The Effect of the Treaty</a:t>
            </a:r>
            <a:endParaRPr lang="en-GB" dirty="0" smtClean="0"/>
          </a:p>
          <a:p>
            <a:pPr marL="862330" lvl="1" indent="-514350" eaLnBrk="1" fontAlgn="auto" hangingPunct="1">
              <a:spcAft>
                <a:spcPts val="0"/>
              </a:spcAft>
              <a:buFont typeface="Wingdings 2"/>
              <a:buChar char=""/>
              <a:defRPr/>
            </a:pPr>
            <a:r>
              <a:rPr lang="en-GB" dirty="0" smtClean="0">
                <a:hlinkClick r:id="rId11" action="ppaction://hlinksldjump"/>
              </a:rPr>
              <a:t>The Stab in the Back</a:t>
            </a:r>
            <a:endParaRPr lang="en-GB" dirty="0" smtClean="0"/>
          </a:p>
          <a:p>
            <a:pPr marL="862330" lvl="1" indent="-514350" eaLnBrk="1" fontAlgn="auto" hangingPunct="1">
              <a:spcAft>
                <a:spcPts val="0"/>
              </a:spcAft>
              <a:buFont typeface="Wingdings 2"/>
              <a:buChar char=""/>
              <a:defRPr/>
            </a:pPr>
            <a:r>
              <a:rPr lang="en-GB" dirty="0" smtClean="0">
                <a:hlinkClick r:id="rId12" action="ppaction://hlinksldjump"/>
              </a:rPr>
              <a:t>Reparations</a:t>
            </a:r>
            <a:endParaRPr lang="en-GB" dirty="0" smtClean="0"/>
          </a:p>
          <a:p>
            <a:pPr marL="514350" indent="-514350" eaLnBrk="1" fontAlgn="auto" hangingPunct="1">
              <a:spcAft>
                <a:spcPts val="0"/>
              </a:spcAft>
              <a:buFont typeface="+mj-lt"/>
              <a:buAutoNum type="arabicPeriod"/>
              <a:defRPr/>
            </a:pPr>
            <a:r>
              <a:rPr lang="en-GB" dirty="0" smtClean="0">
                <a:hlinkClick r:id="rId13" action="ppaction://hlinksldjump"/>
              </a:rPr>
              <a:t>Revolutions</a:t>
            </a:r>
            <a:endParaRPr lang="en-GB" dirty="0" smtClean="0"/>
          </a:p>
          <a:p>
            <a:pPr marL="862330" lvl="1" indent="-514350" eaLnBrk="1" fontAlgn="auto" hangingPunct="1">
              <a:spcAft>
                <a:spcPts val="0"/>
              </a:spcAft>
              <a:buFont typeface="Wingdings 2"/>
              <a:buChar char=""/>
              <a:defRPr/>
            </a:pPr>
            <a:r>
              <a:rPr lang="en-GB" dirty="0" smtClean="0">
                <a:hlinkClick r:id="rId14" action="ppaction://hlinksldjump"/>
              </a:rPr>
              <a:t>The Spartacists</a:t>
            </a:r>
            <a:endParaRPr lang="en-GB" dirty="0" smtClean="0"/>
          </a:p>
          <a:p>
            <a:pPr marL="862330" lvl="1" indent="-514350" eaLnBrk="1" fontAlgn="auto" hangingPunct="1">
              <a:spcAft>
                <a:spcPts val="0"/>
              </a:spcAft>
              <a:buFont typeface="Wingdings 2"/>
              <a:buChar char=""/>
              <a:defRPr/>
            </a:pPr>
            <a:r>
              <a:rPr lang="en-GB" dirty="0" smtClean="0">
                <a:hlinkClick r:id="rId15" action="ppaction://hlinksldjump"/>
              </a:rPr>
              <a:t>Munich 1919</a:t>
            </a:r>
            <a:endParaRPr lang="en-GB" dirty="0" smtClean="0"/>
          </a:p>
          <a:p>
            <a:pPr marL="862330" lvl="1" indent="-514350" eaLnBrk="1" fontAlgn="auto" hangingPunct="1">
              <a:spcAft>
                <a:spcPts val="0"/>
              </a:spcAft>
              <a:buFont typeface="Wingdings 2"/>
              <a:buChar char=""/>
              <a:defRPr/>
            </a:pPr>
            <a:r>
              <a:rPr lang="en-GB" dirty="0" smtClean="0">
                <a:hlinkClick r:id="rId16" action="ppaction://hlinksldjump"/>
              </a:rPr>
              <a:t>The Kapp Putsch</a:t>
            </a:r>
            <a:endParaRPr lang="en-GB" dirty="0" smtClean="0"/>
          </a:p>
          <a:p>
            <a:pPr marL="862330" lvl="1" indent="-514350" eaLnBrk="1" fontAlgn="auto" hangingPunct="1">
              <a:spcAft>
                <a:spcPts val="0"/>
              </a:spcAft>
              <a:buFont typeface="Wingdings 2"/>
              <a:buChar char=""/>
              <a:defRPr/>
            </a:pPr>
            <a:r>
              <a:rPr lang="en-GB" dirty="0" smtClean="0">
                <a:hlinkClick r:id="rId17" action="ppaction://hlinksldjump"/>
              </a:rPr>
              <a:t>The Munich Putsch</a:t>
            </a:r>
            <a:endParaRPr lang="en-GB" dirty="0" smtClean="0"/>
          </a:p>
          <a:p>
            <a:pPr marL="862330" lvl="1" indent="-514350" eaLnBrk="1" fontAlgn="auto" hangingPunct="1">
              <a:spcAft>
                <a:spcPts val="0"/>
              </a:spcAft>
              <a:buFont typeface="Wingdings 2"/>
              <a:buChar char=""/>
              <a:defRPr/>
            </a:pPr>
            <a:r>
              <a:rPr lang="en-GB" dirty="0" smtClean="0">
                <a:hlinkClick r:id="rId18" action="ppaction://hlinksldjump"/>
              </a:rPr>
              <a:t>Assassinations</a:t>
            </a:r>
            <a:endParaRPr lang="en-GB" dirty="0" smtClean="0"/>
          </a:p>
          <a:p>
            <a:pPr marL="862330" lvl="1" indent="-514350" eaLnBrk="1" fontAlgn="auto" hangingPunct="1">
              <a:spcAft>
                <a:spcPts val="0"/>
              </a:spcAft>
              <a:buFont typeface="Wingdings 2"/>
              <a:buChar char=""/>
              <a:defRPr/>
            </a:pPr>
            <a:r>
              <a:rPr lang="en-GB" dirty="0" smtClean="0">
                <a:hlinkClick r:id="rId19" action="ppaction://hlinksldjump"/>
              </a:rPr>
              <a:t>Elections</a:t>
            </a:r>
            <a:endParaRPr lang="en-GB" dirty="0" smtClean="0"/>
          </a:p>
          <a:p>
            <a:pPr marL="514350" indent="-514350" eaLnBrk="1" fontAlgn="auto" hangingPunct="1">
              <a:spcAft>
                <a:spcPts val="0"/>
              </a:spcAft>
              <a:buFont typeface="+mj-lt"/>
              <a:buAutoNum type="arabicPeriod"/>
              <a:defRPr/>
            </a:pPr>
            <a:r>
              <a:rPr lang="en-GB" dirty="0" smtClean="0">
                <a:hlinkClick r:id="rId20" action="ppaction://hlinksldjump"/>
              </a:rPr>
              <a:t>1923 – The Nightmare Year</a:t>
            </a:r>
            <a:endParaRPr lang="en-GB" dirty="0" smtClean="0"/>
          </a:p>
          <a:p>
            <a:pPr marL="862330" lvl="1" indent="-514350" eaLnBrk="1" fontAlgn="auto" hangingPunct="1">
              <a:spcAft>
                <a:spcPts val="0"/>
              </a:spcAft>
              <a:buFont typeface="Wingdings 2"/>
              <a:buChar char=""/>
              <a:defRPr/>
            </a:pPr>
            <a:r>
              <a:rPr lang="en-GB" dirty="0" smtClean="0">
                <a:hlinkClick r:id="rId21" action="ppaction://hlinksldjump"/>
              </a:rPr>
              <a:t>The Ruhr Invasion</a:t>
            </a:r>
            <a:endParaRPr lang="en-GB" dirty="0" smtClean="0"/>
          </a:p>
          <a:p>
            <a:pPr marL="862330" lvl="1" indent="-514350" eaLnBrk="1" fontAlgn="auto" hangingPunct="1">
              <a:spcAft>
                <a:spcPts val="0"/>
              </a:spcAft>
              <a:buFont typeface="Wingdings 2"/>
              <a:buChar char=""/>
              <a:defRPr/>
            </a:pPr>
            <a:r>
              <a:rPr lang="en-GB" dirty="0" smtClean="0">
                <a:hlinkClick r:id="rId22" action="ppaction://hlinksldjump"/>
              </a:rPr>
              <a:t>German Resistance</a:t>
            </a:r>
            <a:endParaRPr lang="en-GB" dirty="0" smtClean="0"/>
          </a:p>
          <a:p>
            <a:pPr marL="862330" lvl="1" indent="-514350" eaLnBrk="1" fontAlgn="auto" hangingPunct="1">
              <a:spcAft>
                <a:spcPts val="0"/>
              </a:spcAft>
              <a:buFont typeface="Wingdings 2"/>
              <a:buChar char=""/>
              <a:defRPr/>
            </a:pPr>
            <a:r>
              <a:rPr lang="en-GB" dirty="0" smtClean="0">
                <a:hlinkClick r:id="rId23" action="ppaction://hlinksldjump"/>
              </a:rPr>
              <a:t>The Results of the Invasion</a:t>
            </a:r>
            <a:endParaRPr lang="en-GB" dirty="0" smtClean="0"/>
          </a:p>
          <a:p>
            <a:pPr marL="862330" lvl="1" indent="-514350" eaLnBrk="1" fontAlgn="auto" hangingPunct="1">
              <a:spcAft>
                <a:spcPts val="0"/>
              </a:spcAft>
              <a:buFont typeface="Wingdings 2"/>
              <a:buChar char=""/>
              <a:defRPr/>
            </a:pPr>
            <a:r>
              <a:rPr lang="en-GB" dirty="0" smtClean="0">
                <a:hlinkClick r:id="rId24" action="ppaction://hlinksldjump"/>
              </a:rPr>
              <a:t>Hyper-Inflation</a:t>
            </a:r>
            <a:endParaRPr lang="en-GB" dirty="0" smtClean="0"/>
          </a:p>
          <a:p>
            <a:pPr marL="514350" indent="-514350" eaLnBrk="1" fontAlgn="auto" hangingPunct="1">
              <a:spcAft>
                <a:spcPts val="0"/>
              </a:spcAft>
              <a:buFont typeface="+mj-lt"/>
              <a:buAutoNum type="arabicPeriod"/>
              <a:defRPr/>
            </a:pPr>
            <a:r>
              <a:rPr lang="en-GB" dirty="0" smtClean="0">
                <a:hlinkClick r:id="rId25" action="ppaction://hlinksldjump"/>
              </a:rPr>
              <a:t>The Stresemann Years and the Collapse of the Weimar Republic</a:t>
            </a:r>
            <a:endParaRPr lang="en-GB" dirty="0" smtClean="0"/>
          </a:p>
          <a:p>
            <a:pPr marL="862330" lvl="1" indent="-514350" eaLnBrk="1" fontAlgn="auto" hangingPunct="1">
              <a:spcAft>
                <a:spcPts val="0"/>
              </a:spcAft>
              <a:buFont typeface="Wingdings 2"/>
              <a:buChar char=""/>
              <a:defRPr/>
            </a:pPr>
            <a:r>
              <a:rPr lang="en-GB" dirty="0" smtClean="0">
                <a:hlinkClick r:id="rId26" action="ppaction://hlinksldjump"/>
              </a:rPr>
              <a:t>Gustav Stresemann</a:t>
            </a:r>
            <a:endParaRPr lang="en-GB" dirty="0" smtClean="0"/>
          </a:p>
          <a:p>
            <a:pPr marL="862330" lvl="1" indent="-514350" eaLnBrk="1" fontAlgn="auto" hangingPunct="1">
              <a:spcAft>
                <a:spcPts val="0"/>
              </a:spcAft>
              <a:buFont typeface="Wingdings 2"/>
              <a:buChar char=""/>
              <a:defRPr/>
            </a:pPr>
            <a:r>
              <a:rPr lang="en-GB" dirty="0" smtClean="0">
                <a:hlinkClick r:id="rId27" action="ppaction://hlinksldjump"/>
              </a:rPr>
              <a:t>A Golden Age?</a:t>
            </a:r>
            <a:endParaRPr lang="en-GB" dirty="0" smtClean="0"/>
          </a:p>
          <a:p>
            <a:pPr marL="862330" lvl="1" indent="-514350" eaLnBrk="1" fontAlgn="auto" hangingPunct="1">
              <a:spcAft>
                <a:spcPts val="0"/>
              </a:spcAft>
              <a:buFont typeface="Wingdings 2"/>
              <a:buChar char=""/>
              <a:defRPr/>
            </a:pPr>
            <a:r>
              <a:rPr lang="en-GB" dirty="0" smtClean="0">
                <a:hlinkClick r:id="rId28" action="ppaction://hlinksldjump"/>
              </a:rPr>
              <a:t>Foreign Policy</a:t>
            </a:r>
            <a:endParaRPr lang="en-GB" dirty="0" smtClean="0"/>
          </a:p>
          <a:p>
            <a:pPr marL="514350" indent="-514350" eaLnBrk="1" fontAlgn="auto" hangingPunct="1">
              <a:spcAft>
                <a:spcPts val="0"/>
              </a:spcAft>
              <a:buFont typeface="+mj-lt"/>
              <a:buAutoNum type="arabicPeriod"/>
              <a:defRPr/>
            </a:pPr>
            <a:r>
              <a:rPr lang="en-GB" dirty="0" smtClean="0">
                <a:hlinkClick r:id="rId29" action="ppaction://hlinksldjump"/>
              </a:rPr>
              <a:t>Collapse of the Weimar Republic</a:t>
            </a:r>
            <a:endParaRPr lang="en-GB" dirty="0" smtClean="0"/>
          </a:p>
          <a:p>
            <a:pPr marL="862330" lvl="1" indent="-514350" eaLnBrk="1" fontAlgn="auto" hangingPunct="1">
              <a:spcAft>
                <a:spcPts val="0"/>
              </a:spcAft>
              <a:buFont typeface="Wingdings 2"/>
              <a:buChar char=""/>
              <a:defRPr/>
            </a:pPr>
            <a:r>
              <a:rPr lang="en-GB" dirty="0" smtClean="0">
                <a:hlinkClick r:id="rId30" action="ppaction://hlinksldjump"/>
              </a:rPr>
              <a:t>The Depression</a:t>
            </a:r>
            <a:endParaRPr lang="en-GB" dirty="0" smtClean="0"/>
          </a:p>
          <a:p>
            <a:pPr marL="862330" lvl="1" indent="-514350" eaLnBrk="1" fontAlgn="auto" hangingPunct="1">
              <a:spcAft>
                <a:spcPts val="0"/>
              </a:spcAft>
              <a:buFont typeface="Wingdings 2"/>
              <a:buChar char=""/>
              <a:defRPr/>
            </a:pPr>
            <a:r>
              <a:rPr lang="en-GB" dirty="0" smtClean="0">
                <a:hlinkClick r:id="rId31" action="ppaction://hlinksldjump"/>
              </a:rPr>
              <a:t>The Government of Brüning</a:t>
            </a:r>
            <a:endParaRPr lang="en-GB" dirty="0" smtClean="0"/>
          </a:p>
          <a:p>
            <a:pPr marL="862330" lvl="1" indent="-514350" eaLnBrk="1" fontAlgn="auto" hangingPunct="1">
              <a:spcAft>
                <a:spcPts val="0"/>
              </a:spcAft>
              <a:buFont typeface="Wingdings 2"/>
              <a:buChar char=""/>
              <a:defRPr/>
            </a:pPr>
            <a:r>
              <a:rPr lang="en-GB" dirty="0" smtClean="0">
                <a:hlinkClick r:id="rId32" action="ppaction://hlinksldjump"/>
              </a:rPr>
              <a:t>The Government of Papen</a:t>
            </a:r>
            <a:endParaRPr lang="en-GB" dirty="0" smtClean="0"/>
          </a:p>
          <a:p>
            <a:pPr marL="862330" lvl="1" indent="-514350" eaLnBrk="1" fontAlgn="auto" hangingPunct="1">
              <a:spcAft>
                <a:spcPts val="0"/>
              </a:spcAft>
              <a:buFont typeface="Wingdings 2"/>
              <a:buChar char=""/>
              <a:defRPr/>
            </a:pPr>
            <a:r>
              <a:rPr lang="en-GB" dirty="0" smtClean="0">
                <a:hlinkClick r:id="rId33" action="ppaction://hlinksldjump"/>
              </a:rPr>
              <a:t>Hitler as Chancellor</a:t>
            </a:r>
            <a:endParaRPr lang="en-GB" dirty="0" smtClean="0"/>
          </a:p>
          <a:p>
            <a:pPr marL="514350" indent="-514350" eaLnBrk="1" fontAlgn="auto" hangingPunct="1">
              <a:spcAft>
                <a:spcPts val="0"/>
              </a:spcAft>
              <a:buFont typeface="+mj-lt"/>
              <a:buAutoNum type="arabicPeriod"/>
              <a:defRPr/>
            </a:pPr>
            <a:r>
              <a:rPr lang="en-GB" dirty="0" smtClean="0">
                <a:hlinkClick r:id="rId34" action="ppaction://hlinksldjump"/>
              </a:rPr>
              <a:t>The Nazis Party</a:t>
            </a:r>
            <a:endParaRPr lang="en-GB" dirty="0" smtClean="0"/>
          </a:p>
          <a:p>
            <a:pPr marL="862330" lvl="1" indent="-514350" eaLnBrk="1" fontAlgn="auto" hangingPunct="1">
              <a:spcAft>
                <a:spcPts val="0"/>
              </a:spcAft>
              <a:buFont typeface="Wingdings 2"/>
              <a:buChar char=""/>
              <a:defRPr/>
            </a:pPr>
            <a:r>
              <a:rPr lang="en-GB" dirty="0" smtClean="0">
                <a:hlinkClick r:id="rId35" action="ppaction://hlinksldjump"/>
              </a:rPr>
              <a:t>A New Party</a:t>
            </a:r>
            <a:endParaRPr lang="en-GB" dirty="0" smtClean="0"/>
          </a:p>
          <a:p>
            <a:pPr marL="862330" lvl="1" indent="-514350" eaLnBrk="1" fontAlgn="auto" hangingPunct="1">
              <a:spcAft>
                <a:spcPts val="0"/>
              </a:spcAft>
              <a:buFont typeface="Wingdings 2"/>
              <a:buChar char=""/>
              <a:defRPr/>
            </a:pPr>
            <a:r>
              <a:rPr lang="en-GB" dirty="0" smtClean="0">
                <a:hlinkClick r:id="rId36" action="ppaction://hlinksldjump"/>
              </a:rPr>
              <a:t>Hitler</a:t>
            </a:r>
            <a:endParaRPr lang="en-GB" dirty="0" smtClean="0"/>
          </a:p>
          <a:p>
            <a:pPr marL="862330" lvl="1" indent="-514350" eaLnBrk="1" fontAlgn="auto" hangingPunct="1">
              <a:spcAft>
                <a:spcPts val="0"/>
              </a:spcAft>
              <a:buFont typeface="Wingdings 2"/>
              <a:buChar char=""/>
              <a:defRPr/>
            </a:pPr>
            <a:r>
              <a:rPr lang="en-GB" dirty="0" smtClean="0">
                <a:hlinkClick r:id="rId37" action="ppaction://hlinksldjump"/>
              </a:rPr>
              <a:t>The Sturm Abteilung</a:t>
            </a:r>
            <a:endParaRPr lang="en-GB" dirty="0" smtClean="0"/>
          </a:p>
          <a:p>
            <a:pPr marL="514350" indent="-514350" eaLnBrk="1" fontAlgn="auto" hangingPunct="1">
              <a:spcAft>
                <a:spcPts val="0"/>
              </a:spcAft>
              <a:buFont typeface="+mj-lt"/>
              <a:buAutoNum type="arabicPeriod"/>
              <a:defRPr/>
            </a:pPr>
            <a:r>
              <a:rPr lang="en-GB" dirty="0" smtClean="0">
                <a:hlinkClick r:id="rId38" action="ppaction://hlinksldjump"/>
              </a:rPr>
              <a:t>The Munich Putsch</a:t>
            </a:r>
            <a:endParaRPr lang="en-GB" dirty="0" smtClean="0"/>
          </a:p>
          <a:p>
            <a:pPr marL="862330" lvl="1" indent="-514350" eaLnBrk="1" fontAlgn="auto" hangingPunct="1">
              <a:spcAft>
                <a:spcPts val="0"/>
              </a:spcAft>
              <a:buFont typeface="Wingdings 2"/>
              <a:buChar char=""/>
              <a:defRPr/>
            </a:pPr>
            <a:r>
              <a:rPr lang="en-GB" dirty="0" smtClean="0">
                <a:hlinkClick r:id="rId39" action="ppaction://hlinksldjump"/>
              </a:rPr>
              <a:t>The 8</a:t>
            </a:r>
            <a:r>
              <a:rPr lang="en-GB" baseline="30000" dirty="0" smtClean="0">
                <a:hlinkClick r:id="rId39" action="ppaction://hlinksldjump"/>
              </a:rPr>
              <a:t>th</a:t>
            </a:r>
            <a:r>
              <a:rPr lang="en-GB" dirty="0" smtClean="0">
                <a:hlinkClick r:id="rId39" action="ppaction://hlinksldjump"/>
              </a:rPr>
              <a:t> of November</a:t>
            </a:r>
            <a:endParaRPr lang="en-GB" dirty="0" smtClean="0"/>
          </a:p>
          <a:p>
            <a:pPr marL="862330" lvl="1" indent="-514350" eaLnBrk="1" fontAlgn="auto" hangingPunct="1">
              <a:spcAft>
                <a:spcPts val="0"/>
              </a:spcAft>
              <a:buFont typeface="Wingdings 2"/>
              <a:buChar char=""/>
              <a:defRPr/>
            </a:pPr>
            <a:r>
              <a:rPr lang="en-GB" dirty="0" smtClean="0">
                <a:hlinkClick r:id="rId40" action="ppaction://hlinksldjump"/>
              </a:rPr>
              <a:t>The 9</a:t>
            </a:r>
            <a:r>
              <a:rPr lang="en-GB" baseline="30000" dirty="0" smtClean="0">
                <a:hlinkClick r:id="rId40" action="ppaction://hlinksldjump"/>
              </a:rPr>
              <a:t>th</a:t>
            </a:r>
            <a:r>
              <a:rPr lang="en-GB" dirty="0" smtClean="0">
                <a:hlinkClick r:id="rId40" action="ppaction://hlinksldjump"/>
              </a:rPr>
              <a:t> of November</a:t>
            </a:r>
            <a:endParaRPr lang="en-GB" dirty="0" smtClean="0"/>
          </a:p>
          <a:p>
            <a:pPr marL="862330" lvl="1" indent="-514350" eaLnBrk="1" fontAlgn="auto" hangingPunct="1">
              <a:spcAft>
                <a:spcPts val="0"/>
              </a:spcAft>
              <a:buFont typeface="Wingdings 2"/>
              <a:buChar char=""/>
              <a:defRPr/>
            </a:pPr>
            <a:r>
              <a:rPr lang="en-GB" dirty="0" smtClean="0">
                <a:hlinkClick r:id="rId41" action="ppaction://hlinksldjump"/>
              </a:rPr>
              <a:t>Results of the Putsch</a:t>
            </a:r>
            <a:endParaRPr lang="en-GB" dirty="0" smtClean="0"/>
          </a:p>
          <a:p>
            <a:pPr marL="514350" indent="-514350" eaLnBrk="1" fontAlgn="auto" hangingPunct="1">
              <a:spcAft>
                <a:spcPts val="0"/>
              </a:spcAft>
              <a:buFont typeface="+mj-lt"/>
              <a:buAutoNum type="arabicPeriod"/>
              <a:defRPr/>
            </a:pPr>
            <a:r>
              <a:rPr lang="en-GB" dirty="0" smtClean="0">
                <a:hlinkClick r:id="rId42" action="ppaction://hlinksldjump"/>
              </a:rPr>
              <a:t>The Nazi Party: Growth and Victory</a:t>
            </a:r>
            <a:endParaRPr lang="en-GB" dirty="0" smtClean="0"/>
          </a:p>
          <a:p>
            <a:pPr marL="862330" lvl="1" indent="-514350" eaLnBrk="1" fontAlgn="auto" hangingPunct="1">
              <a:spcAft>
                <a:spcPts val="0"/>
              </a:spcAft>
              <a:buFont typeface="Wingdings 2"/>
              <a:buChar char=""/>
              <a:defRPr/>
            </a:pPr>
            <a:r>
              <a:rPr lang="en-GB" dirty="0" smtClean="0">
                <a:hlinkClick r:id="rId43" action="ppaction://hlinksldjump"/>
              </a:rPr>
              <a:t>Who voted for the Nazis?</a:t>
            </a:r>
            <a:endParaRPr lang="en-GB" dirty="0" smtClean="0"/>
          </a:p>
          <a:p>
            <a:pPr marL="1045210" lvl="2" indent="-514350" eaLnBrk="1" fontAlgn="auto" hangingPunct="1">
              <a:spcAft>
                <a:spcPts val="0"/>
              </a:spcAft>
              <a:buClr>
                <a:schemeClr val="accent1">
                  <a:shade val="75000"/>
                </a:schemeClr>
              </a:buClr>
              <a:buFont typeface="Wingdings"/>
              <a:buChar char=""/>
              <a:defRPr/>
            </a:pPr>
            <a:r>
              <a:rPr lang="en-GB" dirty="0" smtClean="0">
                <a:hlinkClick r:id="rId44" action="ppaction://hlinksldjump"/>
              </a:rPr>
              <a:t>Workers in the Cities</a:t>
            </a:r>
            <a:endParaRPr lang="en-GB" dirty="0" smtClean="0"/>
          </a:p>
          <a:p>
            <a:pPr marL="1045210" lvl="2" indent="-514350" eaLnBrk="1" fontAlgn="auto" hangingPunct="1">
              <a:spcAft>
                <a:spcPts val="0"/>
              </a:spcAft>
              <a:buClr>
                <a:schemeClr val="accent1">
                  <a:shade val="75000"/>
                </a:schemeClr>
              </a:buClr>
              <a:buFont typeface="Wingdings"/>
              <a:buChar char=""/>
              <a:defRPr/>
            </a:pPr>
            <a:r>
              <a:rPr lang="en-GB" dirty="0" smtClean="0">
                <a:hlinkClick r:id="rId45" action="ppaction://hlinksldjump"/>
              </a:rPr>
              <a:t>The countryside</a:t>
            </a:r>
            <a:endParaRPr lang="en-GB" dirty="0" smtClean="0"/>
          </a:p>
          <a:p>
            <a:pPr marL="1045210" lvl="2" indent="-514350" eaLnBrk="1" fontAlgn="auto" hangingPunct="1">
              <a:spcAft>
                <a:spcPts val="0"/>
              </a:spcAft>
              <a:buClr>
                <a:schemeClr val="accent1">
                  <a:shade val="75000"/>
                </a:schemeClr>
              </a:buClr>
              <a:buFont typeface="Wingdings"/>
              <a:buChar char=""/>
              <a:defRPr/>
            </a:pPr>
            <a:r>
              <a:rPr lang="en-GB" dirty="0" smtClean="0">
                <a:hlinkClick r:id="rId46" action="ppaction://hlinksldjump"/>
              </a:rPr>
              <a:t>The middle class</a:t>
            </a:r>
            <a:endParaRPr lang="en-GB" dirty="0" smtClean="0"/>
          </a:p>
          <a:p>
            <a:pPr marL="1045210" lvl="2" indent="-514350" eaLnBrk="1" fontAlgn="auto" hangingPunct="1">
              <a:spcAft>
                <a:spcPts val="0"/>
              </a:spcAft>
              <a:buClr>
                <a:schemeClr val="accent1">
                  <a:shade val="75000"/>
                </a:schemeClr>
              </a:buClr>
              <a:buFont typeface="Wingdings"/>
              <a:buChar char=""/>
              <a:defRPr/>
            </a:pPr>
            <a:r>
              <a:rPr lang="en-GB" dirty="0" smtClean="0">
                <a:hlinkClick r:id="rId47" action="ppaction://hlinksldjump"/>
              </a:rPr>
              <a:t>The working class outside the big cities</a:t>
            </a:r>
            <a:endParaRPr lang="en-GB" dirty="0" smtClean="0"/>
          </a:p>
          <a:p>
            <a:pPr marL="862330" lvl="1" indent="-514350" eaLnBrk="1" fontAlgn="auto" hangingPunct="1">
              <a:spcAft>
                <a:spcPts val="0"/>
              </a:spcAft>
              <a:buFont typeface="Wingdings 2"/>
              <a:buChar char=""/>
              <a:defRPr/>
            </a:pPr>
            <a:r>
              <a:rPr lang="en-GB" dirty="0" smtClean="0">
                <a:hlinkClick r:id="rId48" action="ppaction://hlinksldjump"/>
              </a:rPr>
              <a:t>Victory</a:t>
            </a:r>
            <a:endParaRPr lang="en-GB" dirty="0" smtClean="0"/>
          </a:p>
          <a:p>
            <a:pPr marL="1045210" lvl="2" indent="-514350" eaLnBrk="1" fontAlgn="auto" hangingPunct="1">
              <a:spcAft>
                <a:spcPts val="0"/>
              </a:spcAft>
              <a:buClr>
                <a:schemeClr val="accent1">
                  <a:shade val="75000"/>
                </a:schemeClr>
              </a:buClr>
              <a:buFont typeface="Wingdings"/>
              <a:buChar char=""/>
              <a:defRPr/>
            </a:pPr>
            <a:r>
              <a:rPr lang="en-GB" dirty="0" smtClean="0">
                <a:hlinkClick r:id="rId49" action="ppaction://hlinksldjump"/>
              </a:rPr>
              <a:t>Propaganda</a:t>
            </a:r>
            <a:endParaRPr lang="en-GB" dirty="0" smtClean="0"/>
          </a:p>
          <a:p>
            <a:pPr marL="1045210" lvl="2" indent="-514350" eaLnBrk="1" fontAlgn="auto" hangingPunct="1">
              <a:spcAft>
                <a:spcPts val="0"/>
              </a:spcAft>
              <a:buClr>
                <a:schemeClr val="accent1">
                  <a:shade val="75000"/>
                </a:schemeClr>
              </a:buClr>
              <a:buFont typeface="Wingdings"/>
              <a:buChar char=""/>
              <a:defRPr/>
            </a:pPr>
            <a:r>
              <a:rPr lang="en-GB" dirty="0" smtClean="0">
                <a:hlinkClick r:id="rId50" action="ppaction://hlinksldjump"/>
              </a:rPr>
              <a:t>Wealthy backers</a:t>
            </a:r>
            <a:endParaRPr lang="en-GB" dirty="0" smtClean="0"/>
          </a:p>
          <a:p>
            <a:pPr marL="1045210" lvl="2" indent="-514350" eaLnBrk="1" fontAlgn="auto" hangingPunct="1">
              <a:spcAft>
                <a:spcPts val="0"/>
              </a:spcAft>
              <a:buClr>
                <a:schemeClr val="accent1">
                  <a:shade val="75000"/>
                </a:schemeClr>
              </a:buClr>
              <a:buFont typeface="Wingdings"/>
              <a:buChar char=""/>
              <a:defRPr/>
            </a:pPr>
            <a:r>
              <a:rPr lang="en-GB" dirty="0" smtClean="0">
                <a:hlinkClick r:id="rId51" action="ppaction://hlinksldjump"/>
              </a:rPr>
              <a:t>The Weimar constitution</a:t>
            </a:r>
            <a:endParaRPr lang="en-GB" dirty="0" smtClean="0"/>
          </a:p>
          <a:p>
            <a:pPr marL="1045210" lvl="2" indent="-514350" eaLnBrk="1" fontAlgn="auto" hangingPunct="1">
              <a:spcAft>
                <a:spcPts val="0"/>
              </a:spcAft>
              <a:buClr>
                <a:schemeClr val="accent1">
                  <a:shade val="75000"/>
                </a:schemeClr>
              </a:buClr>
              <a:buFont typeface="Wingdings"/>
              <a:buChar char=""/>
              <a:defRPr/>
            </a:pPr>
            <a:r>
              <a:rPr lang="en-GB" dirty="0" smtClean="0">
                <a:hlinkClick r:id="rId52" action="ppaction://hlinksldjump"/>
              </a:rPr>
              <a:t>The Depression</a:t>
            </a:r>
            <a:endParaRPr lang="en-GB" dirty="0" smtClean="0"/>
          </a:p>
          <a:p>
            <a:pPr marL="514350" indent="-514350" eaLnBrk="1" fontAlgn="auto" hangingPunct="1">
              <a:spcAft>
                <a:spcPts val="0"/>
              </a:spcAft>
              <a:buFont typeface="+mj-lt"/>
              <a:buAutoNum type="arabicPeriod"/>
              <a:defRPr/>
            </a:pPr>
            <a:r>
              <a:rPr lang="en-GB" dirty="0" smtClean="0">
                <a:hlinkClick r:id="rId53" action="ppaction://hlinksldjump"/>
              </a:rPr>
              <a:t>Setting Up a Dictatorship</a:t>
            </a:r>
            <a:endParaRPr lang="en-GB" dirty="0" smtClean="0"/>
          </a:p>
          <a:p>
            <a:pPr marL="862330" lvl="1" indent="-514350" eaLnBrk="1" fontAlgn="auto" hangingPunct="1">
              <a:spcAft>
                <a:spcPts val="0"/>
              </a:spcAft>
              <a:buFont typeface="Wingdings 2"/>
              <a:buChar char=""/>
              <a:defRPr/>
            </a:pPr>
            <a:r>
              <a:rPr lang="en-GB" dirty="0" smtClean="0">
                <a:hlinkClick r:id="rId54" action="ppaction://hlinksldjump"/>
              </a:rPr>
              <a:t>Elections</a:t>
            </a:r>
            <a:endParaRPr lang="en-GB" dirty="0" smtClean="0"/>
          </a:p>
          <a:p>
            <a:pPr marL="862330" lvl="1" indent="-514350" eaLnBrk="1" fontAlgn="auto" hangingPunct="1">
              <a:spcAft>
                <a:spcPts val="0"/>
              </a:spcAft>
              <a:buFont typeface="Wingdings 2"/>
              <a:buChar char=""/>
              <a:defRPr/>
            </a:pPr>
            <a:r>
              <a:rPr lang="en-GB" dirty="0" smtClean="0">
                <a:hlinkClick r:id="rId55" action="ppaction://hlinksldjump"/>
              </a:rPr>
              <a:t>Removing the Opposition</a:t>
            </a:r>
          </a:p>
          <a:p>
            <a:pPr marL="1045210" lvl="2" indent="-514350" eaLnBrk="1" fontAlgn="auto" hangingPunct="1">
              <a:spcAft>
                <a:spcPts val="0"/>
              </a:spcAft>
              <a:buClr>
                <a:schemeClr val="accent1">
                  <a:shade val="75000"/>
                </a:schemeClr>
              </a:buClr>
              <a:buFont typeface="Wingdings"/>
              <a:buChar char=""/>
              <a:defRPr/>
            </a:pPr>
            <a:r>
              <a:rPr lang="en-GB" dirty="0" smtClean="0">
                <a:hlinkClick r:id="rId55" action="ppaction://hlinksldjump"/>
              </a:rPr>
              <a:t>The Enabling Act</a:t>
            </a:r>
          </a:p>
          <a:p>
            <a:pPr marL="1045210" lvl="2" indent="-514350" eaLnBrk="1" fontAlgn="auto" hangingPunct="1">
              <a:spcAft>
                <a:spcPts val="0"/>
              </a:spcAft>
              <a:buClr>
                <a:schemeClr val="accent1">
                  <a:shade val="75000"/>
                </a:schemeClr>
              </a:buClr>
              <a:buFont typeface="Wingdings"/>
              <a:buChar char=""/>
              <a:defRPr/>
            </a:pPr>
            <a:r>
              <a:rPr lang="en-GB" dirty="0" smtClean="0">
                <a:hlinkClick r:id="rId55" action="ppaction://hlinksldjump"/>
              </a:rPr>
              <a:t>Political Parties</a:t>
            </a:r>
            <a:endParaRPr lang="en-GB" dirty="0" smtClean="0"/>
          </a:p>
          <a:p>
            <a:pPr marL="1045210" lvl="2" indent="-514350" eaLnBrk="1" fontAlgn="auto" hangingPunct="1">
              <a:spcAft>
                <a:spcPts val="0"/>
              </a:spcAft>
              <a:buClr>
                <a:schemeClr val="accent1">
                  <a:shade val="75000"/>
                </a:schemeClr>
              </a:buClr>
              <a:buFont typeface="Wingdings"/>
              <a:buChar char=""/>
              <a:defRPr/>
            </a:pPr>
            <a:r>
              <a:rPr lang="en-GB" dirty="0" smtClean="0">
                <a:hlinkClick r:id="rId56" action="ppaction://hlinksldjump"/>
              </a:rPr>
              <a:t>Trade Unions</a:t>
            </a:r>
          </a:p>
          <a:p>
            <a:pPr marL="1045210" lvl="2" indent="-514350" eaLnBrk="1" fontAlgn="auto" hangingPunct="1">
              <a:spcAft>
                <a:spcPts val="0"/>
              </a:spcAft>
              <a:buClr>
                <a:schemeClr val="accent1">
                  <a:shade val="75000"/>
                </a:schemeClr>
              </a:buClr>
              <a:buFont typeface="Wingdings"/>
              <a:buChar char=""/>
              <a:defRPr/>
            </a:pPr>
            <a:r>
              <a:rPr lang="en-GB" dirty="0" smtClean="0">
                <a:hlinkClick r:id="rId56" action="ppaction://hlinksldjump"/>
              </a:rPr>
              <a:t>Regional government</a:t>
            </a:r>
            <a:endParaRPr lang="en-GB" dirty="0" smtClean="0"/>
          </a:p>
          <a:p>
            <a:pPr marL="862330" lvl="1" indent="-514350" eaLnBrk="1" fontAlgn="auto" hangingPunct="1">
              <a:spcAft>
                <a:spcPts val="0"/>
              </a:spcAft>
              <a:buFont typeface="Wingdings 2"/>
              <a:buChar char=""/>
              <a:defRPr/>
            </a:pPr>
            <a:r>
              <a:rPr lang="en-GB" dirty="0" smtClean="0">
                <a:hlinkClick r:id="rId57" action="ppaction://hlinksldjump"/>
              </a:rPr>
              <a:t>Führer</a:t>
            </a:r>
            <a:endParaRPr lang="en-GB" dirty="0" smtClean="0"/>
          </a:p>
          <a:p>
            <a:pPr marL="862330" lvl="1" indent="-514350" eaLnBrk="1" fontAlgn="auto" hangingPunct="1">
              <a:spcAft>
                <a:spcPts val="0"/>
              </a:spcAft>
              <a:buFont typeface="Wingdings 2"/>
              <a:buChar char=""/>
              <a:defRPr/>
            </a:pPr>
            <a:r>
              <a:rPr lang="en-GB" dirty="0" smtClean="0">
                <a:hlinkClick r:id="rId58" action="ppaction://hlinksldjump"/>
              </a:rPr>
              <a:t>The Reichstag Fire</a:t>
            </a:r>
            <a:endParaRPr lang="en-GB" dirty="0" smtClean="0"/>
          </a:p>
          <a:p>
            <a:pPr marL="862330" lvl="1" indent="-514350" eaLnBrk="1" fontAlgn="auto" hangingPunct="1">
              <a:spcAft>
                <a:spcPts val="0"/>
              </a:spcAft>
              <a:buFont typeface="Wingdings 2"/>
              <a:buChar char=""/>
              <a:defRPr/>
            </a:pPr>
            <a:r>
              <a:rPr lang="en-GB" dirty="0" smtClean="0">
                <a:hlinkClick r:id="rId59" action="ppaction://hlinksldjump"/>
              </a:rPr>
              <a:t>The Night of the Long Knives</a:t>
            </a:r>
          </a:p>
          <a:p>
            <a:pPr marL="1045210" lvl="2" indent="-514350" eaLnBrk="1" fontAlgn="auto" hangingPunct="1">
              <a:spcAft>
                <a:spcPts val="0"/>
              </a:spcAft>
              <a:buClr>
                <a:schemeClr val="accent1">
                  <a:shade val="75000"/>
                </a:schemeClr>
              </a:buClr>
              <a:buFont typeface="Wingdings"/>
              <a:buChar char=""/>
              <a:defRPr/>
            </a:pPr>
            <a:r>
              <a:rPr lang="en-GB" dirty="0" smtClean="0">
                <a:hlinkClick r:id="rId59" action="ppaction://hlinksldjump"/>
              </a:rPr>
              <a:t>The SA</a:t>
            </a:r>
          </a:p>
          <a:p>
            <a:pPr marL="1045210" lvl="2" indent="-514350" eaLnBrk="1" fontAlgn="auto" hangingPunct="1">
              <a:spcAft>
                <a:spcPts val="0"/>
              </a:spcAft>
              <a:buClr>
                <a:schemeClr val="accent1">
                  <a:shade val="75000"/>
                </a:schemeClr>
              </a:buClr>
              <a:buFont typeface="Wingdings"/>
              <a:buChar char=""/>
              <a:defRPr/>
            </a:pPr>
            <a:r>
              <a:rPr lang="en-GB" dirty="0" smtClean="0">
                <a:hlinkClick r:id="rId59" action="ppaction://hlinksldjump"/>
              </a:rPr>
              <a:t>The SS</a:t>
            </a:r>
            <a:endParaRPr lang="en-GB" dirty="0" smtClean="0"/>
          </a:p>
          <a:p>
            <a:pPr marL="1045210" lvl="2" indent="-514350" eaLnBrk="1" fontAlgn="auto" hangingPunct="1">
              <a:spcAft>
                <a:spcPts val="0"/>
              </a:spcAft>
              <a:buClr>
                <a:schemeClr val="accent1">
                  <a:shade val="75000"/>
                </a:schemeClr>
              </a:buClr>
              <a:buFont typeface="Wingdings"/>
              <a:buChar char=""/>
              <a:defRPr/>
            </a:pPr>
            <a:r>
              <a:rPr lang="en-GB" dirty="0" smtClean="0">
                <a:hlinkClick r:id="rId60" action="ppaction://hlinksldjump"/>
              </a:rPr>
              <a:t>The Army</a:t>
            </a:r>
          </a:p>
          <a:p>
            <a:pPr marL="1045210" lvl="2" indent="-514350" eaLnBrk="1" fontAlgn="auto" hangingPunct="1">
              <a:spcAft>
                <a:spcPts val="0"/>
              </a:spcAft>
              <a:buClr>
                <a:schemeClr val="accent1">
                  <a:shade val="75000"/>
                </a:schemeClr>
              </a:buClr>
              <a:buFont typeface="Wingdings"/>
              <a:buChar char=""/>
              <a:defRPr/>
            </a:pPr>
            <a:r>
              <a:rPr lang="en-GB" dirty="0" smtClean="0">
                <a:hlinkClick r:id="rId60" action="ppaction://hlinksldjump"/>
              </a:rPr>
              <a:t>Industrialists</a:t>
            </a:r>
            <a:endParaRPr lang="en-GB" dirty="0" smtClean="0"/>
          </a:p>
          <a:p>
            <a:pPr marL="1045210" lvl="2" indent="-514350" eaLnBrk="1" fontAlgn="auto" hangingPunct="1">
              <a:spcAft>
                <a:spcPts val="0"/>
              </a:spcAft>
              <a:buClr>
                <a:schemeClr val="accent1">
                  <a:shade val="75000"/>
                </a:schemeClr>
              </a:buClr>
              <a:buFont typeface="Wingdings"/>
              <a:buChar char=""/>
              <a:defRPr/>
            </a:pPr>
            <a:r>
              <a:rPr lang="en-GB" dirty="0" smtClean="0">
                <a:hlinkClick r:id="rId61" action="ppaction://hlinksldjump"/>
              </a:rPr>
              <a:t>Hitler</a:t>
            </a:r>
          </a:p>
          <a:p>
            <a:pPr marL="1045210" lvl="2" indent="-514350" eaLnBrk="1" fontAlgn="auto" hangingPunct="1">
              <a:spcAft>
                <a:spcPts val="0"/>
              </a:spcAft>
              <a:buClr>
                <a:schemeClr val="accent1">
                  <a:shade val="75000"/>
                </a:schemeClr>
              </a:buClr>
              <a:buFont typeface="Wingdings"/>
              <a:buChar char=""/>
              <a:defRPr/>
            </a:pPr>
            <a:r>
              <a:rPr lang="en-GB" dirty="0" smtClean="0">
                <a:hlinkClick r:id="rId61" action="ppaction://hlinksldjump"/>
              </a:rPr>
              <a:t>Göring</a:t>
            </a:r>
            <a:endParaRPr lang="en-GB" dirty="0" smtClean="0"/>
          </a:p>
          <a:p>
            <a:pPr marL="1045210" lvl="2" indent="-514350" eaLnBrk="1" fontAlgn="auto" hangingPunct="1">
              <a:spcAft>
                <a:spcPts val="0"/>
              </a:spcAft>
              <a:buClr>
                <a:schemeClr val="accent1">
                  <a:shade val="75000"/>
                </a:schemeClr>
              </a:buClr>
              <a:buFont typeface="Wingdings"/>
              <a:buChar char=""/>
              <a:defRPr/>
            </a:pPr>
            <a:r>
              <a:rPr lang="en-GB" dirty="0" smtClean="0">
                <a:hlinkClick r:id="rId62" action="ppaction://hlinksldjump"/>
              </a:rPr>
              <a:t>Results</a:t>
            </a:r>
            <a:endParaRPr lang="en-GB" dirty="0" smtClean="0"/>
          </a:p>
          <a:p>
            <a:pPr marL="514350" indent="-514350" eaLnBrk="1" fontAlgn="auto" hangingPunct="1">
              <a:spcAft>
                <a:spcPts val="0"/>
              </a:spcAft>
              <a:buFont typeface="+mj-lt"/>
              <a:buAutoNum type="arabicPeriod" startAt="11"/>
              <a:defRPr/>
            </a:pPr>
            <a:r>
              <a:rPr lang="en-GB" dirty="0" smtClean="0">
                <a:hlinkClick r:id="rId63" action="ppaction://hlinksldjump"/>
              </a:rPr>
              <a:t>The Hitler Myth</a:t>
            </a:r>
            <a:endParaRPr lang="en-GB" dirty="0" smtClean="0"/>
          </a:p>
          <a:p>
            <a:pPr marL="862330" lvl="1" indent="-514350" eaLnBrk="1" fontAlgn="auto" hangingPunct="1">
              <a:spcAft>
                <a:spcPts val="0"/>
              </a:spcAft>
              <a:buFont typeface="Wingdings 2"/>
              <a:buChar char=""/>
              <a:defRPr/>
            </a:pPr>
            <a:r>
              <a:rPr lang="en-GB" dirty="0" smtClean="0">
                <a:hlinkClick r:id="rId64" action="ppaction://hlinksldjump"/>
              </a:rPr>
              <a:t>The Hitler Myth</a:t>
            </a:r>
            <a:endParaRPr lang="en-GB" dirty="0" smtClean="0"/>
          </a:p>
          <a:p>
            <a:pPr marL="862330" lvl="1" indent="-514350" eaLnBrk="1" fontAlgn="auto" hangingPunct="1">
              <a:spcAft>
                <a:spcPts val="0"/>
              </a:spcAft>
              <a:buFont typeface="Wingdings 2"/>
              <a:buChar char=""/>
              <a:defRPr/>
            </a:pPr>
            <a:r>
              <a:rPr lang="en-GB" dirty="0" smtClean="0">
                <a:hlinkClick r:id="rId65" action="ppaction://hlinksldjump"/>
              </a:rPr>
              <a:t>The Image of Hitler</a:t>
            </a:r>
            <a:endParaRPr lang="en-GB" dirty="0" smtClean="0"/>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Munich Putsch</a:t>
            </a:r>
            <a:endParaRPr lang="en-GB" dirty="0"/>
          </a:p>
        </p:txBody>
      </p:sp>
      <p:sp>
        <p:nvSpPr>
          <p:cNvPr id="27651" name="Content Placeholder 2"/>
          <p:cNvSpPr>
            <a:spLocks noGrp="1"/>
          </p:cNvSpPr>
          <p:nvPr>
            <p:ph sz="quarter" idx="1"/>
          </p:nvPr>
        </p:nvSpPr>
        <p:spPr>
          <a:xfrm>
            <a:off x="457200" y="1600200"/>
            <a:ext cx="7467600" cy="4873625"/>
          </a:xfrm>
        </p:spPr>
        <p:txBody>
          <a:bodyPr/>
          <a:lstStyle/>
          <a:p>
            <a:pPr eaLnBrk="1" hangingPunct="1"/>
            <a:r>
              <a:rPr lang="en-GB" smtClean="0"/>
              <a:t>Between 1921 and 1923, there were many attempts to seize control of various cities but they all failed</a:t>
            </a:r>
          </a:p>
          <a:p>
            <a:pPr eaLnBrk="1" hangingPunct="1"/>
            <a:r>
              <a:rPr lang="en-GB" smtClean="0"/>
              <a:t>The most famous is that of Hitler’s in November 1923, Munich, the capital of Bavaria</a:t>
            </a:r>
          </a:p>
          <a:p>
            <a:pPr eaLnBrk="1" hangingPunct="1"/>
            <a:r>
              <a:rPr lang="en-GB" smtClean="0"/>
              <a:t>He failed because the police opposed him</a:t>
            </a:r>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Assassinations</a:t>
            </a:r>
            <a:endParaRPr lang="en-GB" dirty="0"/>
          </a:p>
        </p:txBody>
      </p:sp>
      <p:sp>
        <p:nvSpPr>
          <p:cNvPr id="28675" name="Content Placeholder 2"/>
          <p:cNvSpPr>
            <a:spLocks noGrp="1"/>
          </p:cNvSpPr>
          <p:nvPr>
            <p:ph sz="quarter" idx="1"/>
          </p:nvPr>
        </p:nvSpPr>
        <p:spPr>
          <a:xfrm>
            <a:off x="457200" y="1600200"/>
            <a:ext cx="7467600" cy="4873625"/>
          </a:xfrm>
        </p:spPr>
        <p:txBody>
          <a:bodyPr/>
          <a:lstStyle/>
          <a:p>
            <a:pPr eaLnBrk="1" hangingPunct="1"/>
            <a:r>
              <a:rPr lang="en-GB" smtClean="0"/>
              <a:t>The right-wing groups not only tried to seize power but also assassinated some of the government ministers who were seen as the ‘November Criminals’</a:t>
            </a:r>
          </a:p>
          <a:p>
            <a:pPr eaLnBrk="1" hangingPunct="1"/>
            <a:r>
              <a:rPr lang="en-GB" smtClean="0"/>
              <a:t>In August 1921, Matthias Erzberger, who signed the armistice, was shot dead</a:t>
            </a:r>
          </a:p>
          <a:p>
            <a:pPr eaLnBrk="1" hangingPunct="1"/>
            <a:r>
              <a:rPr lang="en-GB" smtClean="0"/>
              <a:t>In June 1922, the Foreign Minister Walter Rathenau was gunned down in Berlin</a:t>
            </a:r>
          </a:p>
        </p:txBody>
      </p:sp>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Elections</a:t>
            </a:r>
            <a:endParaRPr lang="en-GB" dirty="0"/>
          </a:p>
        </p:txBody>
      </p:sp>
      <p:sp>
        <p:nvSpPr>
          <p:cNvPr id="29699" name="Content Placeholder 2"/>
          <p:cNvSpPr>
            <a:spLocks noGrp="1"/>
          </p:cNvSpPr>
          <p:nvPr>
            <p:ph sz="quarter" idx="1"/>
          </p:nvPr>
        </p:nvSpPr>
        <p:spPr>
          <a:xfrm>
            <a:off x="285750" y="1571625"/>
            <a:ext cx="8572500" cy="4929188"/>
          </a:xfrm>
        </p:spPr>
        <p:txBody>
          <a:bodyPr/>
          <a:lstStyle/>
          <a:p>
            <a:pPr eaLnBrk="1" hangingPunct="1"/>
            <a:r>
              <a:rPr lang="en-GB" smtClean="0"/>
              <a:t>All the attempts to overthrow the Weimar government failed</a:t>
            </a:r>
          </a:p>
          <a:p>
            <a:pPr eaLnBrk="1" hangingPunct="1"/>
            <a:r>
              <a:rPr lang="en-GB" smtClean="0"/>
              <a:t>The first elections for the Reichstag were held in 1920</a:t>
            </a:r>
          </a:p>
          <a:p>
            <a:pPr eaLnBrk="1" hangingPunct="1"/>
            <a:r>
              <a:rPr lang="en-GB" smtClean="0"/>
              <a:t>It was not a good one for democracy</a:t>
            </a:r>
          </a:p>
          <a:p>
            <a:pPr eaLnBrk="1" hangingPunct="1"/>
            <a:r>
              <a:rPr lang="en-GB" smtClean="0"/>
              <a:t>The Weimar republic had been created by a Socialist, Democratic and Centre Parties</a:t>
            </a:r>
          </a:p>
          <a:p>
            <a:pPr eaLnBrk="1" hangingPunct="1"/>
            <a:r>
              <a:rPr lang="en-GB" smtClean="0"/>
              <a:t>If you add their results up together they did not even win half the seats</a:t>
            </a:r>
          </a:p>
          <a:p>
            <a:pPr eaLnBrk="1" hangingPunct="1"/>
            <a:r>
              <a:rPr lang="en-GB" smtClean="0"/>
              <a:t>The Germans were obviously doubtful of the new system</a:t>
            </a:r>
          </a:p>
        </p:txBody>
      </p:sp>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eaLnBrk="1" fontAlgn="auto" hangingPunct="1">
              <a:spcAft>
                <a:spcPts val="0"/>
              </a:spcAft>
              <a:defRPr/>
            </a:pPr>
            <a:r>
              <a:rPr lang="en-GB" dirty="0" smtClean="0"/>
              <a:t>1923 – The Nightmare Year</a:t>
            </a:r>
            <a:endParaRPr lang="en-GB" dirty="0"/>
          </a:p>
        </p:txBody>
      </p:sp>
      <p:sp>
        <p:nvSpPr>
          <p:cNvPr id="30723" name="Text Placeholder 2"/>
          <p:cNvSpPr>
            <a:spLocks noGrp="1"/>
          </p:cNvSpPr>
          <p:nvPr>
            <p:ph type="body" idx="1"/>
          </p:nvPr>
        </p:nvSpPr>
        <p:spPr/>
        <p:txBody>
          <a:bodyPr/>
          <a:lstStyle/>
          <a:p>
            <a:pPr algn="just" eaLnBrk="1" hangingPunct="1"/>
            <a:r>
              <a:rPr lang="en-GB" smtClean="0"/>
              <a:t>Key Issues:</a:t>
            </a:r>
          </a:p>
          <a:p>
            <a:pPr algn="just" eaLnBrk="1" hangingPunct="1"/>
            <a:r>
              <a:rPr lang="en-GB" smtClean="0">
                <a:sym typeface="Wingdings 2" pitchFamily="18" charset="2"/>
              </a:rPr>
              <a:t></a:t>
            </a:r>
            <a:r>
              <a:rPr lang="en-GB" smtClean="0"/>
              <a:t>Why did Germany suffer from hyper-inflation in 1923?</a:t>
            </a:r>
          </a:p>
          <a:p>
            <a:pPr eaLnBrk="1" hangingPunct="1"/>
            <a:endParaRPr lang="en-GB" smtClean="0"/>
          </a:p>
        </p:txBody>
      </p:sp>
    </p:spTree>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Ruhr Invasion</a:t>
            </a:r>
            <a:endParaRPr lang="en-GB" dirty="0"/>
          </a:p>
        </p:txBody>
      </p:sp>
      <p:sp>
        <p:nvSpPr>
          <p:cNvPr id="31747" name="Content Placeholder 2"/>
          <p:cNvSpPr>
            <a:spLocks noGrp="1"/>
          </p:cNvSpPr>
          <p:nvPr>
            <p:ph sz="quarter" idx="1"/>
          </p:nvPr>
        </p:nvSpPr>
        <p:spPr>
          <a:xfrm>
            <a:off x="285750" y="1500188"/>
            <a:ext cx="8643938" cy="5143500"/>
          </a:xfrm>
        </p:spPr>
        <p:txBody>
          <a:bodyPr/>
          <a:lstStyle/>
          <a:p>
            <a:pPr eaLnBrk="1" hangingPunct="1"/>
            <a:r>
              <a:rPr lang="en-GB" smtClean="0"/>
              <a:t>By January 1923, Germany were behind on the reparation payments to Belgium and France</a:t>
            </a:r>
          </a:p>
          <a:p>
            <a:pPr eaLnBrk="1" hangingPunct="1"/>
            <a:r>
              <a:rPr lang="en-GB" smtClean="0"/>
              <a:t>France were angry because they needed the money to repay their war debt to the USA</a:t>
            </a:r>
          </a:p>
          <a:p>
            <a:pPr eaLnBrk="1" hangingPunct="1"/>
            <a:r>
              <a:rPr lang="en-GB" smtClean="0"/>
              <a:t>The French and Belgian troops then invaded the Ruhr – the industrial centre of Germany</a:t>
            </a:r>
          </a:p>
          <a:p>
            <a:pPr eaLnBrk="1" hangingPunct="1"/>
            <a:r>
              <a:rPr lang="en-GB" smtClean="0"/>
              <a:t>The Ruhr is in the Rhineland and so there was no German troops to defend the land</a:t>
            </a:r>
          </a:p>
          <a:p>
            <a:pPr eaLnBrk="1" hangingPunct="1"/>
            <a:r>
              <a:rPr lang="en-GB" smtClean="0"/>
              <a:t>The French and Belgians decided to take the goods they needed rather than wait for the Germans to send them</a:t>
            </a:r>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German Resistance</a:t>
            </a:r>
            <a:endParaRPr lang="en-GB" dirty="0"/>
          </a:p>
        </p:txBody>
      </p:sp>
      <p:sp>
        <p:nvSpPr>
          <p:cNvPr id="3" name="Content Placeholder 2"/>
          <p:cNvSpPr>
            <a:spLocks noGrp="1"/>
          </p:cNvSpPr>
          <p:nvPr>
            <p:ph sz="quarter" idx="1"/>
          </p:nvPr>
        </p:nvSpPr>
        <p:spPr>
          <a:xfrm>
            <a:off x="214313" y="1428750"/>
            <a:ext cx="8715375" cy="5214938"/>
          </a:xfrm>
        </p:spPr>
        <p:txBody>
          <a:bodyPr>
            <a:normAutofit lnSpcReduction="10000"/>
          </a:bodyPr>
          <a:lstStyle/>
          <a:p>
            <a:pPr marL="274320" indent="-274320" eaLnBrk="1" fontAlgn="auto" hangingPunct="1">
              <a:spcAft>
                <a:spcPts val="0"/>
              </a:spcAft>
              <a:buFont typeface="Wingdings"/>
              <a:buChar char=""/>
              <a:defRPr/>
            </a:pPr>
            <a:r>
              <a:rPr lang="en-GB" dirty="0" smtClean="0"/>
              <a:t>The Germans could not use force in the way of the army against the French and Belgians</a:t>
            </a:r>
          </a:p>
          <a:p>
            <a:pPr marL="274320" indent="-274320" eaLnBrk="1" fontAlgn="auto" hangingPunct="1">
              <a:spcAft>
                <a:spcPts val="0"/>
              </a:spcAft>
              <a:buFont typeface="Wingdings"/>
              <a:buChar char=""/>
              <a:defRPr/>
            </a:pPr>
            <a:r>
              <a:rPr lang="en-GB" dirty="0" smtClean="0"/>
              <a:t>Germans workers went on strike as a protest</a:t>
            </a:r>
          </a:p>
          <a:p>
            <a:pPr marL="274320" indent="-274320" eaLnBrk="1" fontAlgn="auto" hangingPunct="1">
              <a:spcAft>
                <a:spcPts val="0"/>
              </a:spcAft>
              <a:buFont typeface="Wingdings"/>
              <a:buChar char=""/>
              <a:defRPr/>
            </a:pPr>
            <a:r>
              <a:rPr lang="en-GB" dirty="0" smtClean="0"/>
              <a:t>They also sabotaged the mines so that they flooded and could not be worked in as well as burning down the factories</a:t>
            </a:r>
          </a:p>
          <a:p>
            <a:pPr marL="274320" indent="-274320" eaLnBrk="1" fontAlgn="auto" hangingPunct="1">
              <a:spcAft>
                <a:spcPts val="0"/>
              </a:spcAft>
              <a:buFont typeface="Wingdings"/>
              <a:buChar char=""/>
              <a:defRPr/>
            </a:pPr>
            <a:r>
              <a:rPr lang="en-GB" dirty="0" smtClean="0"/>
              <a:t>There was also huge demonstrations of which some became violent</a:t>
            </a:r>
          </a:p>
          <a:p>
            <a:pPr marL="274320" indent="-274320" eaLnBrk="1" fontAlgn="auto" hangingPunct="1">
              <a:spcAft>
                <a:spcPts val="0"/>
              </a:spcAft>
              <a:buFont typeface="Wingdings"/>
              <a:buChar char=""/>
              <a:defRPr/>
            </a:pPr>
            <a:r>
              <a:rPr lang="en-GB" dirty="0" smtClean="0"/>
              <a:t>Funerals of those shot by the French army turned into even bigger demonstrations</a:t>
            </a:r>
          </a:p>
          <a:p>
            <a:pPr marL="274320" indent="-274320" eaLnBrk="1" fontAlgn="auto" hangingPunct="1">
              <a:spcAft>
                <a:spcPts val="0"/>
              </a:spcAft>
              <a:buFont typeface="Wingdings"/>
              <a:buChar char=""/>
              <a:defRPr/>
            </a:pPr>
            <a:r>
              <a:rPr lang="en-GB" dirty="0" smtClean="0"/>
              <a:t>The French army even arrested the entire police force of Ruhr</a:t>
            </a:r>
          </a:p>
          <a:p>
            <a:pPr marL="274320" indent="-274320" eaLnBrk="1" fontAlgn="auto" hangingPunct="1">
              <a:spcAft>
                <a:spcPts val="0"/>
              </a:spcAft>
              <a:buFont typeface="Wingdings"/>
              <a:buChar char=""/>
              <a:defRPr/>
            </a:pPr>
            <a:r>
              <a:rPr lang="en-GB" dirty="0" smtClean="0"/>
              <a:t>They also stole money from banks and took equipment from offices and factories</a:t>
            </a:r>
          </a:p>
        </p:txBody>
      </p:sp>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Results of the Invasion</a:t>
            </a:r>
            <a:endParaRPr lang="en-GB" dirty="0"/>
          </a:p>
        </p:txBody>
      </p:sp>
      <p:sp>
        <p:nvSpPr>
          <p:cNvPr id="33795" name="Content Placeholder 2"/>
          <p:cNvSpPr>
            <a:spLocks noGrp="1"/>
          </p:cNvSpPr>
          <p:nvPr>
            <p:ph sz="quarter" idx="1"/>
          </p:nvPr>
        </p:nvSpPr>
        <p:spPr>
          <a:xfrm>
            <a:off x="214313" y="1428750"/>
            <a:ext cx="8715375" cy="5214938"/>
          </a:xfrm>
        </p:spPr>
        <p:txBody>
          <a:bodyPr/>
          <a:lstStyle/>
          <a:p>
            <a:pPr eaLnBrk="1" hangingPunct="1"/>
            <a:r>
              <a:rPr lang="en-GB" smtClean="0"/>
              <a:t>The invasion united the Germans in their hatred of the French and Belgians</a:t>
            </a:r>
          </a:p>
          <a:p>
            <a:pPr eaLnBrk="1" hangingPunct="1"/>
            <a:r>
              <a:rPr lang="en-GB" smtClean="0"/>
              <a:t>The strikers were heroes to the German people who were standing up to the Treaty of Versailles – showing that Germany could not be crushed</a:t>
            </a:r>
          </a:p>
          <a:p>
            <a:pPr eaLnBrk="1" hangingPunct="1"/>
            <a:r>
              <a:rPr lang="en-GB" smtClean="0"/>
              <a:t>The government backed the strikers</a:t>
            </a:r>
          </a:p>
          <a:p>
            <a:pPr eaLnBrk="1" hangingPunct="1"/>
            <a:r>
              <a:rPr lang="en-GB" smtClean="0"/>
              <a:t>They printed money to pay the strikers a wage but this caused inflation</a:t>
            </a:r>
          </a:p>
          <a:p>
            <a:pPr eaLnBrk="1" hangingPunct="1"/>
            <a:r>
              <a:rPr lang="en-GB" smtClean="0"/>
              <a:t>Then, because the workers were on strike, less goods were being made so inflation was made worse</a:t>
            </a:r>
          </a:p>
          <a:p>
            <a:pPr eaLnBrk="1" hangingPunct="1"/>
            <a:r>
              <a:rPr lang="en-GB" smtClean="0"/>
              <a:t>These two factors alone helped to turn inflation into hyper-inflation</a:t>
            </a:r>
          </a:p>
        </p:txBody>
      </p:sp>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Hyper-inflation</a:t>
            </a:r>
            <a:endParaRPr lang="en-GB" dirty="0"/>
          </a:p>
        </p:txBody>
      </p:sp>
      <p:sp>
        <p:nvSpPr>
          <p:cNvPr id="3" name="Content Placeholder 2"/>
          <p:cNvSpPr>
            <a:spLocks noGrp="1"/>
          </p:cNvSpPr>
          <p:nvPr>
            <p:ph sz="quarter" idx="1"/>
          </p:nvPr>
        </p:nvSpPr>
        <p:spPr>
          <a:xfrm>
            <a:off x="71406" y="1428736"/>
            <a:ext cx="8858312" cy="5214974"/>
          </a:xfrm>
        </p:spPr>
        <p:txBody>
          <a:bodyPr numCol="2">
            <a:normAutofit fontScale="92500"/>
          </a:bodyPr>
          <a:lstStyle/>
          <a:p>
            <a:pPr marL="274320" indent="-274320" eaLnBrk="1" fontAlgn="auto" hangingPunct="1">
              <a:spcAft>
                <a:spcPts val="0"/>
              </a:spcAft>
              <a:buFont typeface="Wingdings"/>
              <a:buChar char=""/>
              <a:defRPr/>
            </a:pPr>
            <a:r>
              <a:rPr lang="en-GB" sz="1850" dirty="0" smtClean="0"/>
              <a:t>The figure for German reparations had been set in 1921, meaning that large quantities of goods were to be sent to France and Belgium</a:t>
            </a:r>
          </a:p>
          <a:p>
            <a:pPr marL="274320" indent="-274320" eaLnBrk="1" fontAlgn="auto" hangingPunct="1">
              <a:spcAft>
                <a:spcPts val="0"/>
              </a:spcAft>
              <a:buFont typeface="Wingdings"/>
              <a:buChar char=""/>
              <a:defRPr/>
            </a:pPr>
            <a:r>
              <a:rPr lang="en-GB" sz="1850" dirty="0" smtClean="0"/>
              <a:t>As a result there was not enough goods in Germany, making prices rise. At the same time, the government printed more money and workers went on strike</a:t>
            </a:r>
          </a:p>
          <a:p>
            <a:pPr marL="274320" indent="-274320" eaLnBrk="1" fontAlgn="auto" hangingPunct="1">
              <a:spcAft>
                <a:spcPts val="0"/>
              </a:spcAft>
              <a:buFont typeface="Wingdings"/>
              <a:buChar char=""/>
              <a:defRPr/>
            </a:pPr>
            <a:r>
              <a:rPr lang="en-GB" sz="1850" dirty="0" smtClean="0"/>
              <a:t>In 1923 inflation shot out of control</a:t>
            </a:r>
          </a:p>
          <a:p>
            <a:pPr marL="274320" indent="-274320" eaLnBrk="1" fontAlgn="auto" hangingPunct="1">
              <a:spcAft>
                <a:spcPts val="0"/>
              </a:spcAft>
              <a:buFont typeface="Wingdings"/>
              <a:buChar char=""/>
              <a:defRPr/>
            </a:pPr>
            <a:r>
              <a:rPr lang="en-GB" sz="1850" dirty="0" smtClean="0"/>
              <a:t>In 1918, a loaf of bread was 0.6marks but in January 1923, it was 250marks and then in September it was 1.5million marks</a:t>
            </a:r>
          </a:p>
          <a:p>
            <a:pPr marL="274320" indent="-274320" eaLnBrk="1" fontAlgn="auto" hangingPunct="1">
              <a:spcAft>
                <a:spcPts val="0"/>
              </a:spcAft>
              <a:buFont typeface="Wingdings"/>
              <a:buChar char=""/>
              <a:defRPr/>
            </a:pPr>
            <a:r>
              <a:rPr lang="en-GB" sz="1850" dirty="0" smtClean="0"/>
              <a:t>Workers had to be paid twice a day so they could carry the money but soon the wheelbarrows, baskets and suitcases were worth more than the money inside it</a:t>
            </a:r>
          </a:p>
          <a:p>
            <a:pPr marL="274320" indent="-274320" eaLnBrk="1" fontAlgn="auto" hangingPunct="1">
              <a:spcAft>
                <a:spcPts val="0"/>
              </a:spcAft>
              <a:buFont typeface="Wingdings"/>
              <a:buChar char=""/>
              <a:defRPr/>
            </a:pPr>
            <a:r>
              <a:rPr lang="en-GB" sz="1850" dirty="0" smtClean="0"/>
              <a:t>German money was worthless, savings were lost and those on fixed pay suffered terribly</a:t>
            </a:r>
          </a:p>
          <a:p>
            <a:pPr marL="274320" indent="-274320" eaLnBrk="1" fontAlgn="auto" hangingPunct="1">
              <a:spcAft>
                <a:spcPts val="0"/>
              </a:spcAft>
              <a:buFont typeface="Wingdings"/>
              <a:buChar char=""/>
              <a:defRPr/>
            </a:pPr>
            <a:r>
              <a:rPr lang="en-GB" sz="1850" dirty="0" smtClean="0"/>
              <a:t>But businessmen found they were making lots of money and their debts had been wiped out as well as low wages</a:t>
            </a:r>
          </a:p>
          <a:p>
            <a:pPr marL="274320" indent="-274320" eaLnBrk="1" fontAlgn="auto" hangingPunct="1">
              <a:spcAft>
                <a:spcPts val="0"/>
              </a:spcAft>
              <a:buFont typeface="Wingdings"/>
              <a:buChar char=""/>
              <a:defRPr/>
            </a:pPr>
            <a:r>
              <a:rPr lang="en-GB" sz="1850" dirty="0" smtClean="0"/>
              <a:t>Farmers also did well because people would always need food before other goods</a:t>
            </a:r>
          </a:p>
          <a:p>
            <a:pPr marL="274320" indent="-274320" eaLnBrk="1" fontAlgn="auto" hangingPunct="1">
              <a:spcAft>
                <a:spcPts val="0"/>
              </a:spcAft>
              <a:buFont typeface="Wingdings"/>
              <a:buChar char=""/>
              <a:defRPr/>
            </a:pPr>
            <a:r>
              <a:rPr lang="en-GB" sz="1850" dirty="0" smtClean="0"/>
              <a:t>Foreigners were lucky as the exchange rate was good and could buy a lot of products most Germans couldn’t</a:t>
            </a:r>
          </a:p>
          <a:p>
            <a:pPr marL="274320" indent="-274320" eaLnBrk="1" fontAlgn="auto" hangingPunct="1">
              <a:spcAft>
                <a:spcPts val="0"/>
              </a:spcAft>
              <a:buFont typeface="Wingdings"/>
              <a:buChar char=""/>
              <a:defRPr/>
            </a:pPr>
            <a:r>
              <a:rPr lang="en-GB" sz="1850" dirty="0" smtClean="0"/>
              <a:t>It became difficult to post a letter in 1923 as there was not enough room to stick on all the stamps required to send it</a:t>
            </a:r>
            <a:endParaRPr lang="en-GB" sz="1850" dirty="0"/>
          </a:p>
        </p:txBody>
      </p:sp>
    </p:spTree>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5938" y="498475"/>
            <a:ext cx="7072312" cy="2730500"/>
          </a:xfrm>
        </p:spPr>
        <p:txBody>
          <a:bodyPr/>
          <a:lstStyle/>
          <a:p>
            <a:pPr eaLnBrk="1" fontAlgn="auto" hangingPunct="1">
              <a:spcAft>
                <a:spcPts val="0"/>
              </a:spcAft>
              <a:defRPr/>
            </a:pPr>
            <a:r>
              <a:rPr lang="en-GB" dirty="0" smtClean="0"/>
              <a:t>The Stresemann Years and the Collapse of the Weimar Republic</a:t>
            </a:r>
            <a:endParaRPr lang="en-GB" dirty="0"/>
          </a:p>
        </p:txBody>
      </p:sp>
      <p:sp>
        <p:nvSpPr>
          <p:cNvPr id="35843" name="Text Placeholder 2"/>
          <p:cNvSpPr>
            <a:spLocks noGrp="1"/>
          </p:cNvSpPr>
          <p:nvPr>
            <p:ph type="body" idx="1"/>
          </p:nvPr>
        </p:nvSpPr>
        <p:spPr/>
        <p:txBody>
          <a:bodyPr/>
          <a:lstStyle/>
          <a:p>
            <a:pPr algn="just" eaLnBrk="1" hangingPunct="1"/>
            <a:r>
              <a:rPr lang="en-GB" smtClean="0"/>
              <a:t>Key Issues:</a:t>
            </a:r>
          </a:p>
          <a:p>
            <a:pPr algn="just" eaLnBrk="1" hangingPunct="1"/>
            <a:r>
              <a:rPr lang="en-GB" smtClean="0">
                <a:sym typeface="Wingdings 2" pitchFamily="18" charset="2"/>
              </a:rPr>
              <a:t></a:t>
            </a:r>
            <a:r>
              <a:rPr lang="en-GB" smtClean="0"/>
              <a:t>Why did Germany recover from the crisis of 1923?</a:t>
            </a:r>
          </a:p>
          <a:p>
            <a:pPr algn="just" eaLnBrk="1" hangingPunct="1"/>
            <a:r>
              <a:rPr lang="en-GB" smtClean="0">
                <a:sym typeface="Wingdings 2" pitchFamily="18" charset="2"/>
              </a:rPr>
              <a:t>After such a recovery, what events caused the Republic to collapse?</a:t>
            </a:r>
            <a:endParaRPr lang="en-GB" smtClean="0"/>
          </a:p>
          <a:p>
            <a:pPr eaLnBrk="1" hangingPunct="1"/>
            <a:endParaRPr lang="en-GB" smtClean="0"/>
          </a:p>
        </p:txBody>
      </p:sp>
    </p:spTree>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Gustav Stresemann</a:t>
            </a:r>
            <a:endParaRPr lang="en-GB" dirty="0"/>
          </a:p>
        </p:txBody>
      </p:sp>
      <p:sp>
        <p:nvSpPr>
          <p:cNvPr id="3" name="Content Placeholder 2"/>
          <p:cNvSpPr>
            <a:spLocks noGrp="1"/>
          </p:cNvSpPr>
          <p:nvPr>
            <p:ph sz="quarter" idx="1"/>
          </p:nvPr>
        </p:nvSpPr>
        <p:spPr>
          <a:xfrm>
            <a:off x="214282" y="1500174"/>
            <a:ext cx="8786874" cy="5214974"/>
          </a:xfrm>
        </p:spPr>
        <p:txBody>
          <a:bodyPr numCol="2">
            <a:normAutofit fontScale="70000" lnSpcReduction="20000"/>
          </a:bodyPr>
          <a:lstStyle/>
          <a:p>
            <a:pPr marL="274320" indent="-274320" eaLnBrk="1" fontAlgn="auto" hangingPunct="1">
              <a:spcAft>
                <a:spcPts val="0"/>
              </a:spcAft>
              <a:buFont typeface="Wingdings"/>
              <a:buChar char=""/>
              <a:defRPr/>
            </a:pPr>
            <a:r>
              <a:rPr lang="en-GB" dirty="0" smtClean="0"/>
              <a:t>Stresemann was the new Chancellor in August 1923</a:t>
            </a:r>
          </a:p>
          <a:p>
            <a:pPr marL="274320" indent="-274320" eaLnBrk="1" fontAlgn="auto" hangingPunct="1">
              <a:spcAft>
                <a:spcPts val="0"/>
              </a:spcAft>
              <a:buFont typeface="Wingdings"/>
              <a:buChar char=""/>
              <a:defRPr/>
            </a:pPr>
            <a:r>
              <a:rPr lang="en-GB" dirty="0" smtClean="0"/>
              <a:t>He introduced a new currency, the Rentenmark, which replaced the old worthless mark</a:t>
            </a:r>
          </a:p>
          <a:p>
            <a:pPr marL="274320" indent="-274320" eaLnBrk="1" fontAlgn="auto" hangingPunct="1">
              <a:spcAft>
                <a:spcPts val="0"/>
              </a:spcAft>
              <a:buFont typeface="Wingdings"/>
              <a:buChar char=""/>
              <a:defRPr/>
            </a:pPr>
            <a:r>
              <a:rPr lang="en-GB" dirty="0" smtClean="0"/>
              <a:t>The striking workers were ordered back to work</a:t>
            </a:r>
          </a:p>
          <a:p>
            <a:pPr marL="274320" indent="-274320" eaLnBrk="1" fontAlgn="auto" hangingPunct="1">
              <a:spcAft>
                <a:spcPts val="0"/>
              </a:spcAft>
              <a:buFont typeface="Wingdings"/>
              <a:buChar char=""/>
              <a:defRPr/>
            </a:pPr>
            <a:r>
              <a:rPr lang="en-GB" dirty="0" smtClean="0"/>
              <a:t>He agreed to paying the reparations again</a:t>
            </a:r>
          </a:p>
          <a:p>
            <a:pPr marL="274320" indent="-274320" eaLnBrk="1" fontAlgn="auto" hangingPunct="1">
              <a:spcAft>
                <a:spcPts val="0"/>
              </a:spcAft>
              <a:buFont typeface="Wingdings"/>
              <a:buChar char=""/>
              <a:defRPr/>
            </a:pPr>
            <a:r>
              <a:rPr lang="en-GB" dirty="0" smtClean="0"/>
              <a:t>All this made him unpopular because he was giving in to the countries who were making Germany look humiliated</a:t>
            </a:r>
          </a:p>
          <a:p>
            <a:pPr marL="274320" indent="-274320" eaLnBrk="1" fontAlgn="auto" hangingPunct="1">
              <a:spcAft>
                <a:spcPts val="0"/>
              </a:spcAft>
              <a:buFont typeface="Wingdings"/>
              <a:buChar char=""/>
              <a:defRPr/>
            </a:pPr>
            <a:r>
              <a:rPr lang="en-GB" dirty="0" smtClean="0"/>
              <a:t>By November 1923, he was forced to resign as the SPD, the largest party in the coalition, stopped supporting him</a:t>
            </a:r>
          </a:p>
          <a:p>
            <a:pPr marL="274320" indent="-274320" eaLnBrk="1" fontAlgn="auto" hangingPunct="1">
              <a:spcAft>
                <a:spcPts val="0"/>
              </a:spcAft>
              <a:buFont typeface="Wingdings"/>
              <a:buChar char=""/>
              <a:defRPr/>
            </a:pPr>
            <a:r>
              <a:rPr lang="en-GB" dirty="0" smtClean="0"/>
              <a:t>But in the new coalition, he became the Foreign Minister and Germany was rewarded with the introduction of the Dawes Plan in 1924 for repaying the reparations</a:t>
            </a:r>
          </a:p>
          <a:p>
            <a:pPr marL="274320" indent="-274320" eaLnBrk="1" fontAlgn="auto" hangingPunct="1">
              <a:spcAft>
                <a:spcPts val="0"/>
              </a:spcAft>
              <a:buFont typeface="Wingdings"/>
              <a:buChar char=""/>
              <a:defRPr/>
            </a:pPr>
            <a:r>
              <a:rPr lang="en-GB" dirty="0" smtClean="0"/>
              <a:t>America agreed to lend Germany 800million marks which were used to build new factories, producing jobs and goods, which helped raise the standard of living for the Germans and also helped American as Germany could pay them back as well as countries like France who still owed America money from the war</a:t>
            </a:r>
          </a:p>
          <a:p>
            <a:pPr marL="274320" indent="-274320" eaLnBrk="1" fontAlgn="auto" hangingPunct="1">
              <a:spcAft>
                <a:spcPts val="0"/>
              </a:spcAft>
              <a:buFont typeface="Wingdings"/>
              <a:buChar char=""/>
              <a:defRPr/>
            </a:pPr>
            <a:r>
              <a:rPr lang="en-GB" dirty="0" smtClean="0"/>
              <a:t>It also meant that France could buy American goods because it had the money to import them which further helped America during its 1920’s ‘Boom’</a:t>
            </a:r>
          </a:p>
          <a:p>
            <a:pPr marL="274320" indent="-274320" eaLnBrk="1" fontAlgn="auto" hangingPunct="1">
              <a:spcAft>
                <a:spcPts val="0"/>
              </a:spcAft>
              <a:buFont typeface="Wingdings"/>
              <a:buChar char=""/>
              <a:defRPr/>
            </a:pPr>
            <a:r>
              <a:rPr lang="en-GB" dirty="0" smtClean="0"/>
              <a:t>In 1925, the French and Belgian troops left the Ruhr</a:t>
            </a:r>
          </a:p>
          <a:p>
            <a:pPr marL="274320" indent="-274320" eaLnBrk="1" fontAlgn="auto" hangingPunct="1">
              <a:spcAft>
                <a:spcPts val="0"/>
              </a:spcAft>
              <a:buFont typeface="Wingdings"/>
              <a:buChar char=""/>
              <a:defRPr/>
            </a:pPr>
            <a:r>
              <a:rPr lang="en-GB" dirty="0" smtClean="0"/>
              <a:t>The Democratic government appeared to be working and successful so people were willing to continue with it</a:t>
            </a:r>
          </a:p>
          <a:p>
            <a:pPr marL="274320" indent="-274320" eaLnBrk="1" fontAlgn="auto" hangingPunct="1">
              <a:spcAft>
                <a:spcPts val="0"/>
              </a:spcAft>
              <a:buFont typeface="Wingdings"/>
              <a:buChar char=""/>
              <a:defRPr/>
            </a:pPr>
            <a:r>
              <a:rPr lang="en-GB" dirty="0" smtClean="0"/>
              <a:t>Then in 1929, the Young Plan was introduced which reduced reparations by over 67%</a:t>
            </a:r>
            <a:endParaRPr lang="en-GB" dirty="0"/>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lstStyle/>
          <a:p>
            <a:pPr eaLnBrk="1" fontAlgn="auto" hangingPunct="1">
              <a:spcAft>
                <a:spcPts val="0"/>
              </a:spcAft>
              <a:defRPr/>
            </a:pPr>
            <a:r>
              <a:rPr lang="en-GB" dirty="0" smtClean="0"/>
              <a:t>Contents Continued...</a:t>
            </a:r>
            <a:endParaRPr lang="en-GB" dirty="0"/>
          </a:p>
        </p:txBody>
      </p:sp>
      <p:sp>
        <p:nvSpPr>
          <p:cNvPr id="3" name="Content Placeholder 2"/>
          <p:cNvSpPr>
            <a:spLocks noGrp="1"/>
          </p:cNvSpPr>
          <p:nvPr>
            <p:ph sz="quarter" idx="1"/>
          </p:nvPr>
        </p:nvSpPr>
        <p:spPr>
          <a:xfrm>
            <a:off x="214282" y="1214422"/>
            <a:ext cx="8072494" cy="5500702"/>
          </a:xfrm>
        </p:spPr>
        <p:txBody>
          <a:bodyPr numCol="3">
            <a:normAutofit fontScale="55000" lnSpcReduction="20000"/>
          </a:bodyPr>
          <a:lstStyle/>
          <a:p>
            <a:pPr marL="514350" indent="-514350" eaLnBrk="1" fontAlgn="auto" hangingPunct="1">
              <a:spcAft>
                <a:spcPts val="0"/>
              </a:spcAft>
              <a:buFont typeface="+mj-lt"/>
              <a:buAutoNum type="arabicPeriod" startAt="12"/>
              <a:defRPr/>
            </a:pPr>
            <a:r>
              <a:rPr lang="en-GB" dirty="0" smtClean="0">
                <a:hlinkClick r:id="rId2" action="ppaction://hlinksldjump"/>
              </a:rPr>
              <a:t>Foreign Policy</a:t>
            </a:r>
            <a:endParaRPr lang="en-GB" dirty="0" smtClean="0"/>
          </a:p>
          <a:p>
            <a:pPr marL="862330" lvl="1" indent="-514350" eaLnBrk="1" fontAlgn="auto" hangingPunct="1">
              <a:spcAft>
                <a:spcPts val="0"/>
              </a:spcAft>
              <a:buFont typeface="Wingdings 2"/>
              <a:buChar char=""/>
              <a:defRPr/>
            </a:pPr>
            <a:r>
              <a:rPr lang="en-GB" dirty="0" smtClean="0">
                <a:hlinkClick r:id="rId3" action="ppaction://hlinksldjump"/>
              </a:rPr>
              <a:t>Re-armament</a:t>
            </a:r>
            <a:endParaRPr lang="en-GB" dirty="0" smtClean="0"/>
          </a:p>
          <a:p>
            <a:pPr marL="862330" lvl="1" indent="-514350" eaLnBrk="1" fontAlgn="auto" hangingPunct="1">
              <a:spcAft>
                <a:spcPts val="0"/>
              </a:spcAft>
              <a:buFont typeface="Wingdings 2"/>
              <a:buChar char=""/>
              <a:defRPr/>
            </a:pPr>
            <a:r>
              <a:rPr lang="en-GB" dirty="0" smtClean="0">
                <a:hlinkClick r:id="rId4" action="ppaction://hlinksldjump"/>
              </a:rPr>
              <a:t>The Rhineland</a:t>
            </a:r>
          </a:p>
          <a:p>
            <a:pPr marL="862330" lvl="1" indent="-514350" eaLnBrk="1" fontAlgn="auto" hangingPunct="1">
              <a:spcAft>
                <a:spcPts val="0"/>
              </a:spcAft>
              <a:buFont typeface="Wingdings 2"/>
              <a:buChar char=""/>
              <a:defRPr/>
            </a:pPr>
            <a:r>
              <a:rPr lang="en-GB" dirty="0" smtClean="0">
                <a:hlinkClick r:id="rId4" action="ppaction://hlinksldjump"/>
              </a:rPr>
              <a:t>Austria</a:t>
            </a:r>
          </a:p>
          <a:p>
            <a:pPr marL="862330" lvl="1" indent="-514350" eaLnBrk="1" fontAlgn="auto" hangingPunct="1">
              <a:spcAft>
                <a:spcPts val="0"/>
              </a:spcAft>
              <a:buFont typeface="Wingdings 2"/>
              <a:buChar char=""/>
              <a:defRPr/>
            </a:pPr>
            <a:r>
              <a:rPr lang="en-GB" dirty="0" smtClean="0">
                <a:hlinkClick r:id="rId4" action="ppaction://hlinksldjump"/>
              </a:rPr>
              <a:t>Czechoslovakia</a:t>
            </a:r>
            <a:endParaRPr lang="en-GB" dirty="0" smtClean="0"/>
          </a:p>
          <a:p>
            <a:pPr marL="514350" indent="-514350" eaLnBrk="1" fontAlgn="auto" hangingPunct="1">
              <a:spcAft>
                <a:spcPts val="0"/>
              </a:spcAft>
              <a:buFont typeface="+mj-lt"/>
              <a:buAutoNum type="arabicPeriod" startAt="12"/>
              <a:defRPr/>
            </a:pPr>
            <a:r>
              <a:rPr lang="en-GB" dirty="0" smtClean="0">
                <a:hlinkClick r:id="rId5" action="ppaction://hlinksldjump"/>
              </a:rPr>
              <a:t>The Police State</a:t>
            </a:r>
            <a:endParaRPr lang="en-GB" dirty="0" smtClean="0"/>
          </a:p>
          <a:p>
            <a:pPr marL="862330" lvl="1" indent="-514350" eaLnBrk="1" fontAlgn="auto" hangingPunct="1">
              <a:spcAft>
                <a:spcPts val="0"/>
              </a:spcAft>
              <a:buFont typeface="Wingdings 2"/>
              <a:buChar char=""/>
              <a:defRPr/>
            </a:pPr>
            <a:r>
              <a:rPr lang="en-GB" dirty="0" smtClean="0">
                <a:hlinkClick r:id="rId6" action="ppaction://hlinksldjump"/>
              </a:rPr>
              <a:t>The Police State</a:t>
            </a:r>
            <a:endParaRPr lang="en-GB" dirty="0" smtClean="0">
              <a:hlinkClick r:id="rId7" action="ppaction://hlinksldjump"/>
            </a:endParaRPr>
          </a:p>
          <a:p>
            <a:pPr marL="862330" lvl="1" indent="-514350" eaLnBrk="1" fontAlgn="auto" hangingPunct="1">
              <a:spcAft>
                <a:spcPts val="0"/>
              </a:spcAft>
              <a:buFont typeface="Wingdings 2"/>
              <a:buChar char=""/>
              <a:defRPr/>
            </a:pPr>
            <a:r>
              <a:rPr lang="en-GB" dirty="0" smtClean="0">
                <a:hlinkClick r:id="rId7" action="ppaction://hlinksldjump"/>
              </a:rPr>
              <a:t>The SS</a:t>
            </a:r>
            <a:endParaRPr lang="en-GB" dirty="0" smtClean="0"/>
          </a:p>
          <a:p>
            <a:pPr marL="862330" lvl="1" indent="-514350" eaLnBrk="1" fontAlgn="auto" hangingPunct="1">
              <a:spcAft>
                <a:spcPts val="0"/>
              </a:spcAft>
              <a:buFont typeface="Wingdings 2"/>
              <a:buChar char=""/>
              <a:defRPr/>
            </a:pPr>
            <a:r>
              <a:rPr lang="en-GB" dirty="0" smtClean="0">
                <a:hlinkClick r:id="rId8" action="ppaction://hlinksldjump"/>
              </a:rPr>
              <a:t>The Gestapo</a:t>
            </a:r>
            <a:endParaRPr lang="en-GB" dirty="0" smtClean="0"/>
          </a:p>
          <a:p>
            <a:pPr marL="862330" lvl="1" indent="-514350" eaLnBrk="1" fontAlgn="auto" hangingPunct="1">
              <a:spcAft>
                <a:spcPts val="0"/>
              </a:spcAft>
              <a:buFont typeface="Wingdings 2"/>
              <a:buChar char=""/>
              <a:defRPr/>
            </a:pPr>
            <a:r>
              <a:rPr lang="en-GB" dirty="0" smtClean="0">
                <a:hlinkClick r:id="rId9" action="ppaction://hlinksldjump"/>
              </a:rPr>
              <a:t>The Courts</a:t>
            </a:r>
          </a:p>
          <a:p>
            <a:pPr marL="862330" lvl="1" indent="-514350" eaLnBrk="1" fontAlgn="auto" hangingPunct="1">
              <a:spcAft>
                <a:spcPts val="0"/>
              </a:spcAft>
              <a:buFont typeface="Wingdings 2"/>
              <a:buChar char=""/>
              <a:defRPr/>
            </a:pPr>
            <a:r>
              <a:rPr lang="en-GB" dirty="0" smtClean="0">
                <a:hlinkClick r:id="rId9" action="ppaction://hlinksldjump"/>
              </a:rPr>
              <a:t>The Concentration Camps</a:t>
            </a:r>
            <a:endParaRPr lang="en-GB" dirty="0" smtClean="0"/>
          </a:p>
          <a:p>
            <a:pPr marL="514350" indent="-514350" eaLnBrk="1" fontAlgn="auto" hangingPunct="1">
              <a:spcAft>
                <a:spcPts val="0"/>
              </a:spcAft>
              <a:buFont typeface="+mj-lt"/>
              <a:buAutoNum type="arabicPeriod" startAt="12"/>
              <a:defRPr/>
            </a:pPr>
            <a:r>
              <a:rPr lang="en-GB" dirty="0" smtClean="0">
                <a:hlinkClick r:id="rId10" action="ppaction://hlinksldjump"/>
              </a:rPr>
              <a:t>Propaganda and Censorship</a:t>
            </a:r>
            <a:endParaRPr lang="en-GB" dirty="0" smtClean="0"/>
          </a:p>
          <a:p>
            <a:pPr marL="862330" lvl="1" indent="-514350" eaLnBrk="1" fontAlgn="auto" hangingPunct="1">
              <a:spcAft>
                <a:spcPts val="0"/>
              </a:spcAft>
              <a:buFont typeface="Wingdings 2"/>
              <a:buChar char=""/>
              <a:defRPr/>
            </a:pPr>
            <a:r>
              <a:rPr lang="en-GB" dirty="0" smtClean="0">
                <a:hlinkClick r:id="rId11" action="ppaction://hlinksldjump"/>
              </a:rPr>
              <a:t>Words</a:t>
            </a:r>
          </a:p>
          <a:p>
            <a:pPr marL="1136967" lvl="2" indent="-514350" eaLnBrk="1" fontAlgn="auto" hangingPunct="1">
              <a:spcAft>
                <a:spcPts val="0"/>
              </a:spcAft>
              <a:buFont typeface="Wingdings 2"/>
              <a:buChar char=""/>
              <a:defRPr/>
            </a:pPr>
            <a:r>
              <a:rPr lang="en-GB" dirty="0" smtClean="0">
                <a:hlinkClick r:id="rId11" action="ppaction://hlinksldjump"/>
              </a:rPr>
              <a:t>Trying to Gain Power</a:t>
            </a:r>
          </a:p>
          <a:p>
            <a:pPr marL="1136967" lvl="2" indent="-514350" eaLnBrk="1" fontAlgn="auto" hangingPunct="1">
              <a:spcAft>
                <a:spcPts val="0"/>
              </a:spcAft>
              <a:buFont typeface="Wingdings 2"/>
              <a:buChar char=""/>
              <a:defRPr/>
            </a:pPr>
            <a:r>
              <a:rPr lang="en-GB" dirty="0" smtClean="0">
                <a:hlinkClick r:id="rId11" action="ppaction://hlinksldjump"/>
              </a:rPr>
              <a:t>In Power</a:t>
            </a:r>
            <a:endParaRPr lang="en-GB" dirty="0" smtClean="0"/>
          </a:p>
          <a:p>
            <a:pPr marL="862330" lvl="1" indent="-514350" eaLnBrk="1" fontAlgn="auto" hangingPunct="1">
              <a:spcAft>
                <a:spcPts val="0"/>
              </a:spcAft>
              <a:buFont typeface="Wingdings 2"/>
              <a:buChar char=""/>
              <a:defRPr/>
            </a:pPr>
            <a:r>
              <a:rPr lang="en-GB" dirty="0" smtClean="0">
                <a:hlinkClick r:id="rId12" action="ppaction://hlinksldjump"/>
              </a:rPr>
              <a:t>Image</a:t>
            </a:r>
            <a:endParaRPr lang="en-GB" dirty="0" smtClean="0"/>
          </a:p>
          <a:p>
            <a:pPr marL="862330" lvl="1" indent="-514350" eaLnBrk="1" fontAlgn="auto" hangingPunct="1">
              <a:spcAft>
                <a:spcPts val="0"/>
              </a:spcAft>
              <a:buFont typeface="Wingdings 2"/>
              <a:buChar char=""/>
              <a:defRPr/>
            </a:pPr>
            <a:r>
              <a:rPr lang="en-GB" dirty="0" smtClean="0">
                <a:hlinkClick r:id="rId12" action="ppaction://hlinksldjump"/>
              </a:rPr>
              <a:t>Architecture</a:t>
            </a:r>
            <a:endParaRPr lang="en-GB" dirty="0" smtClean="0"/>
          </a:p>
          <a:p>
            <a:pPr marL="862330" lvl="1" indent="-514350" eaLnBrk="1" fontAlgn="auto" hangingPunct="1">
              <a:spcAft>
                <a:spcPts val="0"/>
              </a:spcAft>
              <a:buFont typeface="Wingdings 2"/>
              <a:buChar char=""/>
              <a:defRPr/>
            </a:pPr>
            <a:r>
              <a:rPr lang="en-GB" dirty="0" smtClean="0">
                <a:hlinkClick r:id="rId13" action="ppaction://hlinksldjump"/>
              </a:rPr>
              <a:t>Art in Nazi Germany</a:t>
            </a:r>
          </a:p>
          <a:p>
            <a:pPr marL="1045210" lvl="2" indent="-514350" eaLnBrk="1" fontAlgn="auto" hangingPunct="1">
              <a:spcAft>
                <a:spcPts val="0"/>
              </a:spcAft>
              <a:buClr>
                <a:schemeClr val="accent1">
                  <a:shade val="75000"/>
                </a:schemeClr>
              </a:buClr>
              <a:buFont typeface="Wingdings"/>
              <a:buChar char=""/>
              <a:defRPr/>
            </a:pPr>
            <a:r>
              <a:rPr lang="en-GB" dirty="0" smtClean="0">
                <a:hlinkClick r:id="rId13" action="ppaction://hlinksldjump"/>
              </a:rPr>
              <a:t>Before the Nazis</a:t>
            </a:r>
          </a:p>
          <a:p>
            <a:pPr marL="1045210" lvl="2" indent="-514350" eaLnBrk="1" fontAlgn="auto" hangingPunct="1">
              <a:spcAft>
                <a:spcPts val="0"/>
              </a:spcAft>
              <a:buClr>
                <a:schemeClr val="accent1">
                  <a:shade val="75000"/>
                </a:schemeClr>
              </a:buClr>
              <a:buFont typeface="Wingdings"/>
              <a:buChar char=""/>
              <a:defRPr/>
            </a:pPr>
            <a:r>
              <a:rPr lang="en-GB" dirty="0" smtClean="0">
                <a:hlinkClick r:id="rId13" action="ppaction://hlinksldjump"/>
              </a:rPr>
              <a:t>Under the Nazis</a:t>
            </a:r>
            <a:endParaRPr lang="en-GB" dirty="0" smtClean="0"/>
          </a:p>
          <a:p>
            <a:pPr marL="514350" indent="-514350" eaLnBrk="1" fontAlgn="auto" hangingPunct="1">
              <a:spcAft>
                <a:spcPts val="0"/>
              </a:spcAft>
              <a:buFont typeface="+mj-lt"/>
              <a:buAutoNum type="arabicPeriod" startAt="12"/>
              <a:defRPr/>
            </a:pPr>
            <a:r>
              <a:rPr lang="en-GB" dirty="0" smtClean="0">
                <a:hlinkClick r:id="rId14" action="ppaction://hlinksldjump"/>
              </a:rPr>
              <a:t>Young People in Nazi Germany</a:t>
            </a:r>
            <a:endParaRPr lang="en-GB" dirty="0" smtClean="0"/>
          </a:p>
          <a:p>
            <a:pPr marL="862330" lvl="1" indent="-514350" eaLnBrk="1" fontAlgn="auto" hangingPunct="1">
              <a:spcAft>
                <a:spcPts val="0"/>
              </a:spcAft>
              <a:buFont typeface="Wingdings 2"/>
              <a:buChar char=""/>
              <a:defRPr/>
            </a:pPr>
            <a:r>
              <a:rPr lang="en-GB" dirty="0" smtClean="0">
                <a:hlinkClick r:id="rId15" action="ppaction://hlinksldjump"/>
              </a:rPr>
              <a:t>Education</a:t>
            </a:r>
          </a:p>
          <a:p>
            <a:pPr marL="862330" lvl="1" indent="-514350" eaLnBrk="1" fontAlgn="auto" hangingPunct="1">
              <a:spcAft>
                <a:spcPts val="0"/>
              </a:spcAft>
              <a:buFont typeface="Wingdings 2"/>
              <a:buChar char=""/>
              <a:defRPr/>
            </a:pPr>
            <a:r>
              <a:rPr lang="en-GB" dirty="0" smtClean="0">
                <a:hlinkClick r:id="rId15" action="ppaction://hlinksldjump"/>
              </a:rPr>
              <a:t>The Hitler Youth</a:t>
            </a:r>
            <a:endParaRPr lang="en-GB" dirty="0" smtClean="0"/>
          </a:p>
          <a:p>
            <a:pPr marL="862330" lvl="1" indent="-514350" eaLnBrk="1" fontAlgn="auto" hangingPunct="1">
              <a:spcAft>
                <a:spcPts val="0"/>
              </a:spcAft>
              <a:buFont typeface="Wingdings 2"/>
              <a:buChar char=""/>
              <a:defRPr/>
            </a:pPr>
            <a:r>
              <a:rPr lang="en-GB" dirty="0" smtClean="0">
                <a:hlinkClick r:id="rId16" action="ppaction://hlinksldjump"/>
              </a:rPr>
              <a:t>The BDM</a:t>
            </a:r>
          </a:p>
          <a:p>
            <a:pPr marL="862330" lvl="1" indent="-514350" eaLnBrk="1" fontAlgn="auto" hangingPunct="1">
              <a:spcAft>
                <a:spcPts val="0"/>
              </a:spcAft>
              <a:buFont typeface="Wingdings 2"/>
              <a:buChar char=""/>
              <a:defRPr/>
            </a:pPr>
            <a:r>
              <a:rPr lang="en-GB" dirty="0" smtClean="0">
                <a:hlinkClick r:id="rId16" action="ppaction://hlinksldjump"/>
              </a:rPr>
              <a:t>Gangs</a:t>
            </a:r>
            <a:endParaRPr lang="en-GB" dirty="0" smtClean="0"/>
          </a:p>
          <a:p>
            <a:pPr marL="514350" indent="-514350" eaLnBrk="1" fontAlgn="auto" hangingPunct="1">
              <a:spcAft>
                <a:spcPts val="0"/>
              </a:spcAft>
              <a:buFont typeface="+mj-lt"/>
              <a:buAutoNum type="arabicPeriod" startAt="12"/>
              <a:defRPr/>
            </a:pPr>
            <a:endParaRPr lang="en-GB" dirty="0" smtClean="0">
              <a:hlinkClick r:id="rId17" action="ppaction://hlinksldjump"/>
            </a:endParaRPr>
          </a:p>
          <a:p>
            <a:pPr marL="514350" indent="-514350" eaLnBrk="1" fontAlgn="auto" hangingPunct="1">
              <a:spcAft>
                <a:spcPts val="0"/>
              </a:spcAft>
              <a:buFont typeface="+mj-lt"/>
              <a:buAutoNum type="arabicPeriod" startAt="12"/>
              <a:defRPr/>
            </a:pPr>
            <a:endParaRPr lang="en-GB" dirty="0" smtClean="0">
              <a:hlinkClick r:id="rId17" action="ppaction://hlinksldjump"/>
            </a:endParaRPr>
          </a:p>
          <a:p>
            <a:pPr marL="514350" indent="-514350" eaLnBrk="1" fontAlgn="auto" hangingPunct="1">
              <a:spcAft>
                <a:spcPts val="0"/>
              </a:spcAft>
              <a:buFont typeface="+mj-lt"/>
              <a:buAutoNum type="arabicPeriod" startAt="12"/>
              <a:defRPr/>
            </a:pPr>
            <a:r>
              <a:rPr lang="en-GB" dirty="0" smtClean="0">
                <a:hlinkClick r:id="rId17" action="ppaction://hlinksldjump"/>
              </a:rPr>
              <a:t>The Economy Under the Nazis</a:t>
            </a:r>
            <a:endParaRPr lang="en-GB" dirty="0" smtClean="0"/>
          </a:p>
          <a:p>
            <a:pPr marL="862330" lvl="1" indent="-514350" eaLnBrk="1" fontAlgn="auto" hangingPunct="1">
              <a:spcAft>
                <a:spcPts val="0"/>
              </a:spcAft>
              <a:buFont typeface="Wingdings 2"/>
              <a:buChar char=""/>
              <a:defRPr/>
            </a:pPr>
            <a:r>
              <a:rPr lang="en-GB" dirty="0" smtClean="0">
                <a:hlinkClick r:id="rId18" action="ppaction://hlinksldjump"/>
              </a:rPr>
              <a:t>Unemployment</a:t>
            </a:r>
            <a:endParaRPr lang="en-GB" dirty="0" smtClean="0"/>
          </a:p>
          <a:p>
            <a:pPr marL="862330" lvl="1" indent="-514350" eaLnBrk="1" fontAlgn="auto" hangingPunct="1">
              <a:spcAft>
                <a:spcPts val="0"/>
              </a:spcAft>
              <a:buFont typeface="Wingdings 2"/>
              <a:buChar char=""/>
              <a:defRPr/>
            </a:pPr>
            <a:r>
              <a:rPr lang="en-GB" dirty="0" smtClean="0">
                <a:hlinkClick r:id="rId19" action="ppaction://hlinksldjump"/>
              </a:rPr>
              <a:t>Autarky</a:t>
            </a:r>
            <a:endParaRPr lang="en-GB" dirty="0" smtClean="0"/>
          </a:p>
          <a:p>
            <a:pPr marL="862330" lvl="1" indent="-514350" eaLnBrk="1" fontAlgn="auto" hangingPunct="1">
              <a:spcAft>
                <a:spcPts val="0"/>
              </a:spcAft>
              <a:buFont typeface="Wingdings 2"/>
              <a:buChar char=""/>
              <a:defRPr/>
            </a:pPr>
            <a:r>
              <a:rPr lang="en-GB" dirty="0" smtClean="0">
                <a:hlinkClick r:id="rId20" action="ppaction://hlinksldjump"/>
              </a:rPr>
              <a:t>The Economy under Schacht</a:t>
            </a:r>
            <a:endParaRPr lang="en-GB" dirty="0" smtClean="0"/>
          </a:p>
          <a:p>
            <a:pPr marL="862330" lvl="1" indent="-514350" eaLnBrk="1" fontAlgn="auto" hangingPunct="1">
              <a:spcAft>
                <a:spcPts val="0"/>
              </a:spcAft>
              <a:buFont typeface="Wingdings 2"/>
              <a:buChar char=""/>
              <a:defRPr/>
            </a:pPr>
            <a:r>
              <a:rPr lang="en-GB" dirty="0" smtClean="0">
                <a:hlinkClick r:id="rId20" action="ppaction://hlinksldjump"/>
              </a:rPr>
              <a:t>The Economy under Göring</a:t>
            </a:r>
            <a:endParaRPr lang="en-GB" dirty="0" smtClean="0"/>
          </a:p>
          <a:p>
            <a:pPr marL="862330" lvl="1" indent="-514350" eaLnBrk="1" fontAlgn="auto" hangingPunct="1">
              <a:spcAft>
                <a:spcPts val="0"/>
              </a:spcAft>
              <a:buFont typeface="Wingdings 2"/>
              <a:buChar char=""/>
              <a:defRPr/>
            </a:pPr>
            <a:r>
              <a:rPr lang="en-GB" dirty="0" smtClean="0">
                <a:hlinkClick r:id="rId21" action="ppaction://hlinksldjump"/>
              </a:rPr>
              <a:t>Agriculture</a:t>
            </a:r>
            <a:endParaRPr lang="en-GB" dirty="0" smtClean="0"/>
          </a:p>
          <a:p>
            <a:pPr marL="514350" indent="-514350" eaLnBrk="1" fontAlgn="auto" hangingPunct="1">
              <a:spcAft>
                <a:spcPts val="0"/>
              </a:spcAft>
              <a:buFont typeface="+mj-lt"/>
              <a:buAutoNum type="arabicPeriod" startAt="12"/>
              <a:defRPr/>
            </a:pPr>
            <a:r>
              <a:rPr lang="en-GB" dirty="0" smtClean="0">
                <a:hlinkClick r:id="rId22" action="ppaction://hlinksldjump"/>
              </a:rPr>
              <a:t>Workers in Nazi Germany</a:t>
            </a:r>
            <a:endParaRPr lang="en-GB" dirty="0" smtClean="0"/>
          </a:p>
          <a:p>
            <a:pPr marL="862330" lvl="1" indent="-514350" eaLnBrk="1" fontAlgn="auto" hangingPunct="1">
              <a:spcAft>
                <a:spcPts val="0"/>
              </a:spcAft>
              <a:buFont typeface="Wingdings 2"/>
              <a:buChar char=""/>
              <a:defRPr/>
            </a:pPr>
            <a:r>
              <a:rPr lang="en-GB" dirty="0" smtClean="0">
                <a:hlinkClick r:id="rId23" action="ppaction://hlinksldjump"/>
              </a:rPr>
              <a:t>Reich Labour Service</a:t>
            </a:r>
            <a:endParaRPr lang="en-GB" dirty="0" smtClean="0"/>
          </a:p>
          <a:p>
            <a:pPr marL="862330" lvl="1" indent="-514350" eaLnBrk="1" fontAlgn="auto" hangingPunct="1">
              <a:spcAft>
                <a:spcPts val="0"/>
              </a:spcAft>
              <a:buFont typeface="Wingdings 2"/>
              <a:buChar char=""/>
              <a:defRPr/>
            </a:pPr>
            <a:r>
              <a:rPr lang="en-GB" dirty="0" smtClean="0">
                <a:hlinkClick r:id="rId24" action="ppaction://hlinksldjump"/>
              </a:rPr>
              <a:t>The German Labour Front</a:t>
            </a:r>
            <a:endParaRPr lang="en-GB" dirty="0" smtClean="0"/>
          </a:p>
          <a:p>
            <a:pPr marL="862330" lvl="1" indent="-514350" eaLnBrk="1" fontAlgn="auto" hangingPunct="1">
              <a:spcAft>
                <a:spcPts val="0"/>
              </a:spcAft>
              <a:buFont typeface="Wingdings 2"/>
              <a:buChar char=""/>
              <a:defRPr/>
            </a:pPr>
            <a:r>
              <a:rPr lang="en-GB" dirty="0" smtClean="0">
                <a:hlinkClick r:id="rId25" action="ppaction://hlinksldjump"/>
              </a:rPr>
              <a:t>Schönheit der Arbeit (SdA)</a:t>
            </a:r>
          </a:p>
          <a:p>
            <a:pPr marL="862330" lvl="1" indent="-514350" eaLnBrk="1" fontAlgn="auto" hangingPunct="1">
              <a:spcAft>
                <a:spcPts val="0"/>
              </a:spcAft>
              <a:buFont typeface="Wingdings 2"/>
              <a:buChar char=""/>
              <a:defRPr/>
            </a:pPr>
            <a:r>
              <a:rPr lang="en-GB" dirty="0" smtClean="0">
                <a:hlinkClick r:id="rId25" action="ppaction://hlinksldjump"/>
              </a:rPr>
              <a:t>Kraft durch Freude (KdF)</a:t>
            </a:r>
            <a:endParaRPr lang="en-GB" dirty="0" smtClean="0"/>
          </a:p>
          <a:p>
            <a:pPr marL="514350" indent="-514350" eaLnBrk="1" fontAlgn="auto" hangingPunct="1">
              <a:spcAft>
                <a:spcPts val="0"/>
              </a:spcAft>
              <a:buFont typeface="+mj-lt"/>
              <a:buAutoNum type="arabicPeriod" startAt="12"/>
              <a:defRPr/>
            </a:pPr>
            <a:r>
              <a:rPr lang="en-GB" dirty="0" smtClean="0">
                <a:hlinkClick r:id="rId26" action="ppaction://hlinksldjump"/>
              </a:rPr>
              <a:t>Different, Not Inferior – Women in Nazi Germany</a:t>
            </a:r>
            <a:endParaRPr lang="en-GB" dirty="0" smtClean="0"/>
          </a:p>
          <a:p>
            <a:pPr marL="862330" lvl="1" indent="-514350" eaLnBrk="1" fontAlgn="auto" hangingPunct="1">
              <a:spcAft>
                <a:spcPts val="0"/>
              </a:spcAft>
              <a:buFont typeface="Wingdings 2"/>
              <a:buChar char=""/>
              <a:defRPr/>
            </a:pPr>
            <a:r>
              <a:rPr lang="en-GB" dirty="0" smtClean="0">
                <a:hlinkClick r:id="rId27" action="ppaction://hlinksldjump"/>
              </a:rPr>
              <a:t>The Role of Women</a:t>
            </a:r>
            <a:endParaRPr lang="en-GB" dirty="0" smtClean="0"/>
          </a:p>
          <a:p>
            <a:pPr marL="862330" lvl="1" indent="-514350" eaLnBrk="1" fontAlgn="auto" hangingPunct="1">
              <a:spcAft>
                <a:spcPts val="0"/>
              </a:spcAft>
              <a:buFont typeface="Wingdings 2"/>
              <a:buChar char=""/>
              <a:defRPr/>
            </a:pPr>
            <a:r>
              <a:rPr lang="en-GB" dirty="0" smtClean="0">
                <a:hlinkClick r:id="rId28" action="ppaction://hlinksldjump"/>
              </a:rPr>
              <a:t>Women and Children</a:t>
            </a:r>
            <a:endParaRPr lang="en-GB" dirty="0" smtClean="0"/>
          </a:p>
          <a:p>
            <a:pPr marL="862330" lvl="1" indent="-514350" eaLnBrk="1" fontAlgn="auto" hangingPunct="1">
              <a:spcAft>
                <a:spcPts val="0"/>
              </a:spcAft>
              <a:buFont typeface="Wingdings 2"/>
              <a:buChar char=""/>
              <a:defRPr/>
            </a:pPr>
            <a:r>
              <a:rPr lang="en-GB" dirty="0" smtClean="0">
                <a:hlinkClick r:id="rId29" action="ppaction://hlinksldjump"/>
              </a:rPr>
              <a:t>The Effects of Nazi Policies</a:t>
            </a:r>
            <a:endParaRPr lang="en-GB" dirty="0" smtClean="0"/>
          </a:p>
          <a:p>
            <a:pPr marL="514350" indent="-514350" eaLnBrk="1" fontAlgn="auto" hangingPunct="1">
              <a:spcAft>
                <a:spcPts val="0"/>
              </a:spcAft>
              <a:buFont typeface="+mj-lt"/>
              <a:buAutoNum type="arabicPeriod" startAt="12"/>
              <a:defRPr/>
            </a:pPr>
            <a:r>
              <a:rPr lang="en-GB" dirty="0" smtClean="0">
                <a:hlinkClick r:id="rId30" action="ppaction://hlinksldjump"/>
              </a:rPr>
              <a:t>The Struggle with the Churches</a:t>
            </a:r>
            <a:endParaRPr lang="en-GB" dirty="0" smtClean="0"/>
          </a:p>
          <a:p>
            <a:pPr marL="862330" lvl="1" indent="-514350" eaLnBrk="1" fontAlgn="auto" hangingPunct="1">
              <a:spcAft>
                <a:spcPts val="0"/>
              </a:spcAft>
              <a:buFont typeface="Wingdings 2"/>
              <a:buChar char=""/>
              <a:defRPr/>
            </a:pPr>
            <a:r>
              <a:rPr lang="en-GB" dirty="0" smtClean="0">
                <a:hlinkClick r:id="rId31" action="ppaction://hlinksldjump"/>
              </a:rPr>
              <a:t>The German Churches</a:t>
            </a:r>
          </a:p>
          <a:p>
            <a:pPr marL="862330" lvl="1" indent="-514350" eaLnBrk="1" fontAlgn="auto" hangingPunct="1">
              <a:spcAft>
                <a:spcPts val="0"/>
              </a:spcAft>
              <a:buFont typeface="Wingdings 2"/>
              <a:buChar char=""/>
              <a:defRPr/>
            </a:pPr>
            <a:r>
              <a:rPr lang="en-GB" dirty="0" smtClean="0">
                <a:hlinkClick r:id="rId31" action="ppaction://hlinksldjump"/>
              </a:rPr>
              <a:t>Why the Churches Supported the Nazis</a:t>
            </a:r>
            <a:endParaRPr lang="en-GB" dirty="0" smtClean="0"/>
          </a:p>
          <a:p>
            <a:pPr marL="862330" lvl="1" indent="-514350" eaLnBrk="1" fontAlgn="auto" hangingPunct="1">
              <a:spcAft>
                <a:spcPts val="0"/>
              </a:spcAft>
              <a:buFont typeface="Wingdings 2"/>
              <a:buChar char=""/>
              <a:defRPr/>
            </a:pPr>
            <a:r>
              <a:rPr lang="en-GB" dirty="0" smtClean="0">
                <a:hlinkClick r:id="rId32" action="ppaction://hlinksldjump"/>
              </a:rPr>
              <a:t>The Growing Struggle</a:t>
            </a:r>
            <a:endParaRPr lang="en-GB" dirty="0" smtClean="0"/>
          </a:p>
          <a:p>
            <a:pPr marL="862330" lvl="1" indent="-514350" eaLnBrk="1" fontAlgn="auto" hangingPunct="1">
              <a:spcAft>
                <a:spcPts val="0"/>
              </a:spcAft>
              <a:buFont typeface="Wingdings 2"/>
              <a:buChar char=""/>
              <a:defRPr/>
            </a:pPr>
            <a:r>
              <a:rPr lang="en-GB" dirty="0" smtClean="0">
                <a:hlinkClick r:id="rId33" action="ppaction://hlinksldjump"/>
              </a:rPr>
              <a:t>Nazi Religion</a:t>
            </a:r>
            <a:endParaRPr lang="en-GB" dirty="0" smtClean="0"/>
          </a:p>
          <a:p>
            <a:pPr marL="514350" indent="-514350" eaLnBrk="1" fontAlgn="auto" hangingPunct="1">
              <a:spcAft>
                <a:spcPts val="0"/>
              </a:spcAft>
              <a:buFont typeface="+mj-lt"/>
              <a:buAutoNum type="arabicPeriod" startAt="12"/>
              <a:defRPr/>
            </a:pPr>
            <a:r>
              <a:rPr lang="en-GB" dirty="0" smtClean="0">
                <a:hlinkClick r:id="rId34" action="ppaction://hlinksldjump"/>
              </a:rPr>
              <a:t>The Treatment of the Jews</a:t>
            </a:r>
            <a:endParaRPr lang="en-GB" dirty="0" smtClean="0"/>
          </a:p>
          <a:p>
            <a:pPr marL="862330" lvl="1" indent="-514350" eaLnBrk="1" fontAlgn="auto" hangingPunct="1">
              <a:spcAft>
                <a:spcPts val="0"/>
              </a:spcAft>
              <a:buFont typeface="Wingdings 2"/>
              <a:buChar char=""/>
              <a:defRPr/>
            </a:pPr>
            <a:r>
              <a:rPr lang="en-GB" dirty="0" smtClean="0">
                <a:hlinkClick r:id="rId35" action="ppaction://hlinksldjump"/>
              </a:rPr>
              <a:t>The Treatment of the Jews</a:t>
            </a:r>
            <a:endParaRPr lang="en-GB" dirty="0" smtClean="0"/>
          </a:p>
          <a:p>
            <a:pPr marL="862330" lvl="1" indent="-514350" eaLnBrk="1" fontAlgn="auto" hangingPunct="1">
              <a:spcAft>
                <a:spcPts val="0"/>
              </a:spcAft>
              <a:buFont typeface="Wingdings 2"/>
              <a:buChar char=""/>
              <a:defRPr/>
            </a:pPr>
            <a:r>
              <a:rPr lang="en-GB" dirty="0" smtClean="0">
                <a:hlinkClick r:id="rId36" action="ppaction://hlinksldjump"/>
              </a:rPr>
              <a:t>Kristallnacht</a:t>
            </a:r>
            <a:endParaRPr lang="en-GB" dirty="0" smtClean="0"/>
          </a:p>
          <a:p>
            <a:pPr marL="862330" lvl="1" indent="-514350" eaLnBrk="1" fontAlgn="auto" hangingPunct="1">
              <a:spcAft>
                <a:spcPts val="0"/>
              </a:spcAft>
              <a:buFont typeface="Wingdings 2"/>
              <a:buChar char=""/>
              <a:defRPr/>
            </a:pPr>
            <a:r>
              <a:rPr lang="en-GB" dirty="0" smtClean="0">
                <a:hlinkClick r:id="rId37" action="ppaction://hlinksldjump"/>
              </a:rPr>
              <a:t>The Final Solution</a:t>
            </a:r>
          </a:p>
          <a:p>
            <a:pPr marL="862330" lvl="1" indent="-514350" eaLnBrk="1" fontAlgn="auto" hangingPunct="1">
              <a:spcAft>
                <a:spcPts val="0"/>
              </a:spcAft>
              <a:buFont typeface="Wingdings 2"/>
              <a:buChar char=""/>
              <a:defRPr/>
            </a:pPr>
            <a:r>
              <a:rPr lang="en-GB" dirty="0" smtClean="0">
                <a:hlinkClick r:id="rId37" action="ppaction://hlinksldjump"/>
              </a:rPr>
              <a:t>Why the Nazis Carried Out the Final Solution</a:t>
            </a:r>
            <a:endParaRPr lang="en-GB" dirty="0" smtClean="0"/>
          </a:p>
          <a:p>
            <a:pPr marL="862330" lvl="1" indent="-514350" eaLnBrk="1" fontAlgn="auto" hangingPunct="1">
              <a:spcAft>
                <a:spcPts val="0"/>
              </a:spcAft>
              <a:buFont typeface="Wingdings 2"/>
              <a:buChar char=""/>
              <a:defRPr/>
            </a:pPr>
            <a:r>
              <a:rPr lang="en-GB" dirty="0" smtClean="0">
                <a:hlinkClick r:id="rId38" action="ppaction://hlinksldjump"/>
              </a:rPr>
              <a:t>The End of Anti-Semitism?</a:t>
            </a:r>
            <a:endParaRPr lang="en-GB" dirty="0" smtClean="0"/>
          </a:p>
          <a:p>
            <a:pPr marL="514350" indent="-514350" eaLnBrk="1" fontAlgn="auto" hangingPunct="1">
              <a:spcAft>
                <a:spcPts val="0"/>
              </a:spcAft>
              <a:buFont typeface="+mj-lt"/>
              <a:buAutoNum type="arabicPeriod" startAt="12"/>
              <a:defRPr/>
            </a:pPr>
            <a:r>
              <a:rPr lang="en-GB" dirty="0" smtClean="0">
                <a:hlinkClick r:id="rId39" action="ppaction://hlinksldjump"/>
              </a:rPr>
              <a:t>Treatment of the Minorities</a:t>
            </a:r>
            <a:endParaRPr lang="en-GB" dirty="0" smtClean="0"/>
          </a:p>
          <a:p>
            <a:pPr marL="862330" lvl="1" indent="-514350" eaLnBrk="1" fontAlgn="auto" hangingPunct="1">
              <a:spcAft>
                <a:spcPts val="0"/>
              </a:spcAft>
              <a:buFont typeface="Wingdings 2"/>
              <a:buChar char=""/>
              <a:defRPr/>
            </a:pPr>
            <a:r>
              <a:rPr lang="en-GB" dirty="0" smtClean="0">
                <a:hlinkClick r:id="rId40" action="ppaction://hlinksldjump"/>
              </a:rPr>
              <a:t>The Gypsies</a:t>
            </a:r>
            <a:endParaRPr lang="en-GB" dirty="0" smtClean="0"/>
          </a:p>
          <a:p>
            <a:pPr marL="862330" lvl="1" indent="-514350" eaLnBrk="1" fontAlgn="auto" hangingPunct="1">
              <a:spcAft>
                <a:spcPts val="0"/>
              </a:spcAft>
              <a:buFont typeface="Wingdings 2"/>
              <a:buChar char=""/>
              <a:defRPr/>
            </a:pPr>
            <a:r>
              <a:rPr lang="en-GB" dirty="0" smtClean="0">
                <a:hlinkClick r:id="rId41" action="ppaction://hlinksldjump"/>
              </a:rPr>
              <a:t>Vagrants</a:t>
            </a:r>
          </a:p>
          <a:p>
            <a:pPr marL="862330" lvl="1" indent="-514350" eaLnBrk="1" fontAlgn="auto" hangingPunct="1">
              <a:spcAft>
                <a:spcPts val="0"/>
              </a:spcAft>
              <a:buFont typeface="Wingdings 2"/>
              <a:buChar char=""/>
              <a:defRPr/>
            </a:pPr>
            <a:r>
              <a:rPr lang="en-GB" dirty="0" smtClean="0">
                <a:hlinkClick r:id="rId41" action="ppaction://hlinksldjump"/>
              </a:rPr>
              <a:t>Black People</a:t>
            </a:r>
            <a:endParaRPr lang="en-GB" dirty="0" smtClean="0"/>
          </a:p>
          <a:p>
            <a:pPr marL="862330" lvl="1" indent="-514350" eaLnBrk="1" fontAlgn="auto" hangingPunct="1">
              <a:spcAft>
                <a:spcPts val="0"/>
              </a:spcAft>
              <a:buFont typeface="Wingdings 2"/>
              <a:buChar char=""/>
              <a:defRPr/>
            </a:pPr>
            <a:r>
              <a:rPr lang="en-GB" dirty="0" smtClean="0">
                <a:hlinkClick r:id="rId42" action="ppaction://hlinksldjump"/>
              </a:rPr>
              <a:t>Mentally Ill</a:t>
            </a:r>
          </a:p>
          <a:p>
            <a:pPr marL="862330" lvl="1" indent="-514350" eaLnBrk="1" fontAlgn="auto" hangingPunct="1">
              <a:spcAft>
                <a:spcPts val="0"/>
              </a:spcAft>
              <a:buFont typeface="Wingdings 2"/>
              <a:buChar char=""/>
              <a:defRPr/>
            </a:pPr>
            <a:r>
              <a:rPr lang="en-GB" dirty="0" smtClean="0">
                <a:hlinkClick r:id="rId42" action="ppaction://hlinksldjump"/>
              </a:rPr>
              <a:t>Homosexuals</a:t>
            </a:r>
            <a:endParaRPr lang="en-GB" dirty="0" smtClean="0"/>
          </a:p>
          <a:p>
            <a:pPr marL="514350" indent="-514350" eaLnBrk="1" fontAlgn="auto" hangingPunct="1">
              <a:spcAft>
                <a:spcPts val="0"/>
              </a:spcAft>
              <a:buFont typeface="+mj-lt"/>
              <a:buAutoNum type="arabicPeriod" startAt="12"/>
              <a:defRPr/>
            </a:pPr>
            <a:r>
              <a:rPr lang="en-GB" dirty="0" smtClean="0">
                <a:hlinkClick r:id="rId43" action="ppaction://hlinksldjump"/>
              </a:rPr>
              <a:t>Opposition to the Nazis</a:t>
            </a:r>
            <a:endParaRPr lang="en-GB" dirty="0" smtClean="0"/>
          </a:p>
          <a:p>
            <a:pPr marL="862330" lvl="1" indent="-514350" eaLnBrk="1" fontAlgn="auto" hangingPunct="1">
              <a:spcAft>
                <a:spcPts val="0"/>
              </a:spcAft>
              <a:buFont typeface="Wingdings 2"/>
              <a:buChar char=""/>
              <a:defRPr/>
            </a:pPr>
            <a:r>
              <a:rPr lang="en-GB" dirty="0" smtClean="0">
                <a:hlinkClick r:id="rId44" action="ppaction://hlinksldjump"/>
              </a:rPr>
              <a:t>Political Opposition</a:t>
            </a:r>
            <a:endParaRPr lang="en-GB" dirty="0" smtClean="0"/>
          </a:p>
          <a:p>
            <a:pPr marL="862330" lvl="1" indent="-514350" eaLnBrk="1" fontAlgn="auto" hangingPunct="1">
              <a:spcAft>
                <a:spcPts val="0"/>
              </a:spcAft>
              <a:buFont typeface="Wingdings 2"/>
              <a:buChar char=""/>
              <a:defRPr/>
            </a:pPr>
            <a:r>
              <a:rPr lang="en-GB" dirty="0" smtClean="0">
                <a:hlinkClick r:id="rId45" action="ppaction://hlinksldjump"/>
              </a:rPr>
              <a:t>Opposition from Young People</a:t>
            </a:r>
          </a:p>
          <a:p>
            <a:pPr marL="1045210" lvl="2" indent="-514350" eaLnBrk="1" fontAlgn="auto" hangingPunct="1">
              <a:spcAft>
                <a:spcPts val="0"/>
              </a:spcAft>
              <a:buClr>
                <a:schemeClr val="accent1">
                  <a:shade val="75000"/>
                </a:schemeClr>
              </a:buClr>
              <a:buFont typeface="Wingdings"/>
              <a:buChar char=""/>
              <a:defRPr/>
            </a:pPr>
            <a:r>
              <a:rPr lang="en-GB" dirty="0" smtClean="0">
                <a:hlinkClick r:id="rId45" action="ppaction://hlinksldjump"/>
              </a:rPr>
              <a:t>The Edelweiss Pirates</a:t>
            </a:r>
          </a:p>
          <a:p>
            <a:pPr marL="1045210" lvl="2" indent="-514350" eaLnBrk="1" fontAlgn="auto" hangingPunct="1">
              <a:spcAft>
                <a:spcPts val="0"/>
              </a:spcAft>
              <a:buClr>
                <a:schemeClr val="accent1">
                  <a:shade val="75000"/>
                </a:schemeClr>
              </a:buClr>
              <a:buFont typeface="Wingdings"/>
              <a:buChar char=""/>
              <a:defRPr/>
            </a:pPr>
            <a:r>
              <a:rPr lang="en-GB" dirty="0" smtClean="0">
                <a:hlinkClick r:id="rId45" action="ppaction://hlinksldjump"/>
              </a:rPr>
              <a:t>White Rose</a:t>
            </a:r>
            <a:endParaRPr lang="en-GB" dirty="0" smtClean="0"/>
          </a:p>
          <a:p>
            <a:pPr marL="862330" lvl="1" indent="-514350" eaLnBrk="1" fontAlgn="auto" hangingPunct="1">
              <a:spcAft>
                <a:spcPts val="0"/>
              </a:spcAft>
              <a:buFont typeface="Wingdings 2"/>
              <a:buChar char=""/>
              <a:defRPr/>
            </a:pPr>
            <a:r>
              <a:rPr lang="en-GB" dirty="0" smtClean="0">
                <a:hlinkClick r:id="rId46" action="ppaction://hlinksldjump"/>
              </a:rPr>
              <a:t>The Army</a:t>
            </a:r>
            <a:endParaRPr lang="en-GB" dirty="0" smtClean="0"/>
          </a:p>
          <a:p>
            <a:pPr marL="514350" indent="-514350" eaLnBrk="1" fontAlgn="auto" hangingPunct="1">
              <a:spcAft>
                <a:spcPts val="0"/>
              </a:spcAft>
              <a:buFont typeface="+mj-lt"/>
              <a:buAutoNum type="arabicPeriod" startAt="12"/>
              <a:defRPr/>
            </a:pPr>
            <a:r>
              <a:rPr lang="en-GB" dirty="0" smtClean="0">
                <a:hlinkClick r:id="rId47" action="ppaction://hlinksldjump"/>
              </a:rPr>
              <a:t>Total War and the Fall of the Third Reich</a:t>
            </a:r>
            <a:endParaRPr lang="en-GB" dirty="0" smtClean="0"/>
          </a:p>
          <a:p>
            <a:pPr marL="862330" lvl="1" indent="-514350" eaLnBrk="1" fontAlgn="auto" hangingPunct="1">
              <a:spcAft>
                <a:spcPts val="0"/>
              </a:spcAft>
              <a:buFont typeface="Wingdings 2"/>
              <a:buChar char=""/>
              <a:defRPr/>
            </a:pPr>
            <a:r>
              <a:rPr lang="en-GB" dirty="0" smtClean="0">
                <a:hlinkClick r:id="rId48" action="ppaction://hlinksldjump"/>
              </a:rPr>
              <a:t>The Home Front</a:t>
            </a:r>
            <a:endParaRPr lang="en-GB" dirty="0" smtClean="0"/>
          </a:p>
          <a:p>
            <a:pPr marL="862330" lvl="1" indent="-514350" eaLnBrk="1" fontAlgn="auto" hangingPunct="1">
              <a:spcAft>
                <a:spcPts val="0"/>
              </a:spcAft>
              <a:buFont typeface="Wingdings 2"/>
              <a:buChar char=""/>
              <a:defRPr/>
            </a:pPr>
            <a:r>
              <a:rPr lang="en-GB" dirty="0" smtClean="0">
                <a:hlinkClick r:id="rId49" action="ppaction://hlinksldjump"/>
              </a:rPr>
              <a:t>The Fall of the Third Reich – The Death of Hitler</a:t>
            </a:r>
            <a:endParaRPr lang="en-GB" dirty="0" smtClean="0"/>
          </a:p>
          <a:p>
            <a:pPr marL="862330" lvl="1" indent="-514350" eaLnBrk="1" fontAlgn="auto" hangingPunct="1">
              <a:spcAft>
                <a:spcPts val="0"/>
              </a:spcAft>
              <a:buFont typeface="Wingdings 2"/>
              <a:buChar char=""/>
              <a:defRPr/>
            </a:pPr>
            <a:r>
              <a:rPr lang="en-GB" dirty="0" smtClean="0">
                <a:hlinkClick r:id="rId50" action="ppaction://hlinksldjump"/>
              </a:rPr>
              <a:t>Hitler’s Body</a:t>
            </a:r>
            <a:endParaRPr lang="en-GB" dirty="0" smtClean="0"/>
          </a:p>
          <a:p>
            <a:pPr marL="514350" indent="-514350" eaLnBrk="1" fontAlgn="auto" hangingPunct="1">
              <a:spcAft>
                <a:spcPts val="0"/>
              </a:spcAft>
              <a:buFont typeface="+mj-lt"/>
              <a:buAutoNum type="arabicPeriod" startAt="12"/>
              <a:defRPr/>
            </a:pPr>
            <a:r>
              <a:rPr lang="en-GB" dirty="0" smtClean="0">
                <a:hlinkClick r:id="rId51" action="ppaction://hlinksldjump"/>
              </a:rPr>
              <a:t>Glossary</a:t>
            </a:r>
            <a:endParaRPr lang="en-GB" dirty="0" smtClean="0">
              <a:hlinkClick r:id="rId52" action="ppaction://hlinksldjump"/>
            </a:endParaRPr>
          </a:p>
          <a:p>
            <a:pPr marL="881063" lvl="1" indent="-514350" eaLnBrk="1" fontAlgn="auto" hangingPunct="1">
              <a:spcAft>
                <a:spcPts val="0"/>
              </a:spcAft>
              <a:defRPr/>
            </a:pPr>
            <a:r>
              <a:rPr lang="en-GB" dirty="0" smtClean="0">
                <a:hlinkClick r:id="rId52" action="ppaction://hlinksldjump"/>
              </a:rPr>
              <a:t>Glossary</a:t>
            </a:r>
            <a:endParaRPr lang="en-GB" dirty="0" smtClean="0"/>
          </a:p>
        </p:txBody>
      </p:sp>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A Golden Age?</a:t>
            </a:r>
            <a:endParaRPr lang="en-GB" dirty="0"/>
          </a:p>
        </p:txBody>
      </p:sp>
      <p:sp>
        <p:nvSpPr>
          <p:cNvPr id="37891" name="Content Placeholder 2"/>
          <p:cNvSpPr>
            <a:spLocks noGrp="1"/>
          </p:cNvSpPr>
          <p:nvPr>
            <p:ph sz="quarter" idx="1"/>
          </p:nvPr>
        </p:nvSpPr>
        <p:spPr>
          <a:xfrm>
            <a:off x="457200" y="1600200"/>
            <a:ext cx="7467600" cy="4873625"/>
          </a:xfrm>
        </p:spPr>
        <p:txBody>
          <a:bodyPr/>
          <a:lstStyle/>
          <a:p>
            <a:pPr eaLnBrk="1" hangingPunct="1"/>
            <a:r>
              <a:rPr lang="en-GB" smtClean="0"/>
              <a:t>After 1923, people had money to spend and Germany appeared very different to what it was like pre-1923</a:t>
            </a:r>
          </a:p>
          <a:p>
            <a:pPr eaLnBrk="1" hangingPunct="1"/>
            <a:r>
              <a:rPr lang="en-GB" smtClean="0"/>
              <a:t>Berlin was the pleasure capital of Europe</a:t>
            </a:r>
          </a:p>
          <a:p>
            <a:pPr eaLnBrk="1" hangingPunct="1"/>
            <a:r>
              <a:rPr lang="en-GB" smtClean="0"/>
              <a:t>Going to clubs and cafes were important parts of Berlin life</a:t>
            </a:r>
          </a:p>
          <a:p>
            <a:pPr eaLnBrk="1" hangingPunct="1"/>
            <a:r>
              <a:rPr lang="en-GB" smtClean="0"/>
              <a:t>Artists flocked to Berlin</a:t>
            </a:r>
          </a:p>
          <a:p>
            <a:pPr eaLnBrk="1" hangingPunct="1"/>
            <a:r>
              <a:rPr lang="en-GB" smtClean="0"/>
              <a:t>There was little </a:t>
            </a:r>
            <a:r>
              <a:rPr lang="en-GB" i="1" smtClean="0">
                <a:hlinkClick r:id="rId2" action="ppaction://hlinksldjump"/>
              </a:rPr>
              <a:t>censorship</a:t>
            </a:r>
            <a:r>
              <a:rPr lang="en-GB" smtClean="0"/>
              <a:t> so people could do as they wished</a:t>
            </a:r>
          </a:p>
        </p:txBody>
      </p:sp>
    </p:spTree>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Foreign Policy</a:t>
            </a:r>
            <a:endParaRPr lang="en-GB" dirty="0"/>
          </a:p>
        </p:txBody>
      </p:sp>
      <p:sp>
        <p:nvSpPr>
          <p:cNvPr id="38915" name="Content Placeholder 2"/>
          <p:cNvSpPr>
            <a:spLocks noGrp="1"/>
          </p:cNvSpPr>
          <p:nvPr>
            <p:ph sz="quarter" idx="1"/>
          </p:nvPr>
        </p:nvSpPr>
        <p:spPr>
          <a:xfrm>
            <a:off x="142875" y="1428750"/>
            <a:ext cx="8786813" cy="5286375"/>
          </a:xfrm>
        </p:spPr>
        <p:txBody>
          <a:bodyPr/>
          <a:lstStyle/>
          <a:p>
            <a:pPr eaLnBrk="1" hangingPunct="1"/>
            <a:r>
              <a:rPr lang="en-GB" smtClean="0"/>
              <a:t>Other countries were starting to treat Germany as an equal</a:t>
            </a:r>
          </a:p>
          <a:p>
            <a:pPr eaLnBrk="1" hangingPunct="1"/>
            <a:r>
              <a:rPr lang="en-GB" smtClean="0"/>
              <a:t>In 1925, Germany and France signed the Treaty of Locarno in which they agreed never to try to change the border between them</a:t>
            </a:r>
          </a:p>
          <a:p>
            <a:pPr eaLnBrk="1" hangingPunct="1"/>
            <a:r>
              <a:rPr lang="en-GB" smtClean="0"/>
              <a:t>In 1926, Germany was allowed to join the League of Nations</a:t>
            </a:r>
          </a:p>
          <a:p>
            <a:pPr eaLnBrk="1" hangingPunct="1"/>
            <a:r>
              <a:rPr lang="en-GB" smtClean="0"/>
              <a:t>In 1928, Germany signed the Kellogg-Briand Pact with over 60 other countries which said they would never go to war against each other</a:t>
            </a:r>
          </a:p>
          <a:p>
            <a:pPr eaLnBrk="1" hangingPunct="1"/>
            <a:r>
              <a:rPr lang="en-GB" smtClean="0"/>
              <a:t>Stresemann was awarded the Nobel Peace Prize in the same year</a:t>
            </a:r>
          </a:p>
          <a:p>
            <a:pPr eaLnBrk="1" hangingPunct="1"/>
            <a:r>
              <a:rPr lang="en-GB" smtClean="0"/>
              <a:t>He died in October 1929, when Germany seemed to have completely recovered</a:t>
            </a:r>
          </a:p>
        </p:txBody>
      </p:sp>
    </p:spTree>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eaLnBrk="1" fontAlgn="auto" hangingPunct="1">
              <a:spcAft>
                <a:spcPts val="0"/>
              </a:spcAft>
              <a:defRPr/>
            </a:pPr>
            <a:r>
              <a:rPr lang="en-GB" dirty="0" smtClean="0"/>
              <a:t>The Collapse of the Weimar Republic</a:t>
            </a:r>
            <a:endParaRPr lang="en-GB" dirty="0"/>
          </a:p>
        </p:txBody>
      </p:sp>
      <p:sp>
        <p:nvSpPr>
          <p:cNvPr id="39939" name="Text Placeholder 2"/>
          <p:cNvSpPr>
            <a:spLocks noGrp="1"/>
          </p:cNvSpPr>
          <p:nvPr>
            <p:ph type="body" idx="1"/>
          </p:nvPr>
        </p:nvSpPr>
        <p:spPr/>
        <p:txBody>
          <a:bodyPr/>
          <a:lstStyle/>
          <a:p>
            <a:pPr eaLnBrk="1" hangingPunct="1"/>
            <a:r>
              <a:rPr lang="en-GB" smtClean="0"/>
              <a:t>Worldwide Depression, the Government of Brüning, the Government of Papen, and Hitler as Chancellor</a:t>
            </a:r>
          </a:p>
        </p:txBody>
      </p:sp>
    </p:spTree>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Depression</a:t>
            </a:r>
            <a:endParaRPr lang="en-GB" dirty="0"/>
          </a:p>
        </p:txBody>
      </p:sp>
      <p:sp>
        <p:nvSpPr>
          <p:cNvPr id="3" name="Content Placeholder 2"/>
          <p:cNvSpPr>
            <a:spLocks noGrp="1"/>
          </p:cNvSpPr>
          <p:nvPr>
            <p:ph sz="quarter" idx="1"/>
          </p:nvPr>
        </p:nvSpPr>
        <p:spPr>
          <a:xfrm>
            <a:off x="142844" y="1428736"/>
            <a:ext cx="8715436" cy="5214974"/>
          </a:xfrm>
        </p:spPr>
        <p:txBody>
          <a:bodyPr numCol="2">
            <a:normAutofit fontScale="85000" lnSpcReduction="20000"/>
          </a:bodyPr>
          <a:lstStyle/>
          <a:p>
            <a:pPr marL="274320" indent="-274320" eaLnBrk="1" fontAlgn="auto" hangingPunct="1">
              <a:spcAft>
                <a:spcPts val="0"/>
              </a:spcAft>
              <a:buFont typeface="Wingdings"/>
              <a:buChar char=""/>
              <a:defRPr/>
            </a:pPr>
            <a:r>
              <a:rPr lang="en-GB" dirty="0" smtClean="0"/>
              <a:t>On the 24</a:t>
            </a:r>
            <a:r>
              <a:rPr lang="en-GB" baseline="30000" dirty="0" smtClean="0"/>
              <a:t>th</a:t>
            </a:r>
            <a:r>
              <a:rPr lang="en-GB" dirty="0" smtClean="0"/>
              <a:t> of October 1929, the Wall Street Crash occurred</a:t>
            </a:r>
          </a:p>
          <a:p>
            <a:pPr marL="274320" indent="-274320" eaLnBrk="1" fontAlgn="auto" hangingPunct="1">
              <a:spcAft>
                <a:spcPts val="0"/>
              </a:spcAft>
              <a:buFont typeface="Wingdings"/>
              <a:buChar char=""/>
              <a:defRPr/>
            </a:pPr>
            <a:r>
              <a:rPr lang="en-GB" dirty="0" smtClean="0"/>
              <a:t>The German boom had been created because of a loan from America but they wanted this back because of the crisis</a:t>
            </a:r>
          </a:p>
          <a:p>
            <a:pPr marL="274320" indent="-274320" eaLnBrk="1" fontAlgn="auto" hangingPunct="1">
              <a:spcAft>
                <a:spcPts val="0"/>
              </a:spcAft>
              <a:buFont typeface="Wingdings"/>
              <a:buChar char=""/>
              <a:defRPr/>
            </a:pPr>
            <a:r>
              <a:rPr lang="en-GB" dirty="0" smtClean="0"/>
              <a:t>German industrial production slumped</a:t>
            </a:r>
          </a:p>
          <a:p>
            <a:pPr marL="274320" indent="-274320" eaLnBrk="1" fontAlgn="auto" hangingPunct="1">
              <a:spcAft>
                <a:spcPts val="0"/>
              </a:spcAft>
              <a:buFont typeface="Wingdings"/>
              <a:buChar char=""/>
              <a:defRPr/>
            </a:pPr>
            <a:r>
              <a:rPr lang="en-GB" dirty="0" smtClean="0"/>
              <a:t>Factories were producing less and so were forced to make their workers unemployed</a:t>
            </a:r>
          </a:p>
          <a:p>
            <a:pPr marL="274320" indent="-274320" eaLnBrk="1" fontAlgn="auto" hangingPunct="1">
              <a:spcAft>
                <a:spcPts val="0"/>
              </a:spcAft>
              <a:buFont typeface="Wingdings"/>
              <a:buChar char=""/>
              <a:defRPr/>
            </a:pPr>
            <a:r>
              <a:rPr lang="en-GB" dirty="0" smtClean="0"/>
              <a:t>In 1928, employment was 1.4million Germans but in 1931 this figure was 4.8million</a:t>
            </a:r>
          </a:p>
          <a:p>
            <a:pPr marL="274320" indent="-274320" eaLnBrk="1" fontAlgn="auto" hangingPunct="1">
              <a:spcAft>
                <a:spcPts val="0"/>
              </a:spcAft>
              <a:buFont typeface="Wingdings"/>
              <a:buChar char=""/>
              <a:defRPr/>
            </a:pPr>
            <a:r>
              <a:rPr lang="en-GB" dirty="0" smtClean="0"/>
              <a:t>Many people lost faith in democracy and turned their attention to extremist groups</a:t>
            </a:r>
          </a:p>
          <a:p>
            <a:pPr marL="274320" indent="-274320" eaLnBrk="1" fontAlgn="auto" hangingPunct="1">
              <a:spcAft>
                <a:spcPts val="0"/>
              </a:spcAft>
              <a:buFont typeface="Wingdings"/>
              <a:buChar char=""/>
              <a:defRPr/>
            </a:pPr>
            <a:r>
              <a:rPr lang="en-GB" dirty="0" smtClean="0"/>
              <a:t>Elections in 1930 showed that the Nazis and Communists did well</a:t>
            </a:r>
          </a:p>
          <a:p>
            <a:pPr marL="274320" indent="-274320" eaLnBrk="1" fontAlgn="auto" hangingPunct="1">
              <a:spcAft>
                <a:spcPts val="0"/>
              </a:spcAft>
              <a:buFont typeface="Wingdings"/>
              <a:buChar char=""/>
              <a:defRPr/>
            </a:pPr>
            <a:r>
              <a:rPr lang="en-GB" dirty="0" smtClean="0"/>
              <a:t>The communists promised a fair society of taking from the rich to give to everyone to make all equal</a:t>
            </a:r>
          </a:p>
          <a:p>
            <a:pPr marL="274320" indent="-274320" eaLnBrk="1" fontAlgn="auto" hangingPunct="1">
              <a:spcAft>
                <a:spcPts val="0"/>
              </a:spcAft>
              <a:buFont typeface="Wingdings"/>
              <a:buChar char=""/>
              <a:defRPr/>
            </a:pPr>
            <a:r>
              <a:rPr lang="en-GB" dirty="0" smtClean="0"/>
              <a:t>The Nazis were promising to stop the reparations so the money would be spent creating jobs</a:t>
            </a:r>
          </a:p>
          <a:p>
            <a:pPr marL="274320" indent="-274320" eaLnBrk="1" fontAlgn="auto" hangingPunct="1">
              <a:spcAft>
                <a:spcPts val="0"/>
              </a:spcAft>
              <a:buFont typeface="Wingdings"/>
              <a:buChar char=""/>
              <a:defRPr/>
            </a:pPr>
            <a:r>
              <a:rPr lang="en-GB" dirty="0" smtClean="0"/>
              <a:t>On the other hand, the coalition government offered no solutions and couldn’t agree</a:t>
            </a:r>
          </a:p>
          <a:p>
            <a:pPr marL="274320" indent="-274320" eaLnBrk="1" fontAlgn="auto" hangingPunct="1">
              <a:spcAft>
                <a:spcPts val="0"/>
              </a:spcAft>
              <a:buFont typeface="Wingdings"/>
              <a:buChar char=""/>
              <a:defRPr/>
            </a:pPr>
            <a:r>
              <a:rPr lang="en-GB" dirty="0" smtClean="0"/>
              <a:t>Unemployment continued to grow</a:t>
            </a:r>
          </a:p>
          <a:p>
            <a:pPr marL="274320" indent="-274320" eaLnBrk="1" fontAlgn="auto" hangingPunct="1">
              <a:spcAft>
                <a:spcPts val="0"/>
              </a:spcAft>
              <a:buFont typeface="Wingdings"/>
              <a:buChar char=""/>
              <a:defRPr/>
            </a:pPr>
            <a:r>
              <a:rPr lang="en-GB" dirty="0" smtClean="0"/>
              <a:t>The government seemed unable to prevent more unemployment </a:t>
            </a:r>
          </a:p>
          <a:p>
            <a:pPr marL="274320" indent="-274320" eaLnBrk="1" fontAlgn="auto" hangingPunct="1">
              <a:spcAft>
                <a:spcPts val="0"/>
              </a:spcAft>
              <a:buFont typeface="Wingdings"/>
              <a:buChar char=""/>
              <a:defRPr/>
            </a:pPr>
            <a:r>
              <a:rPr lang="en-GB" dirty="0" smtClean="0"/>
              <a:t>This time the whole world was effected by the Depression rather than the inflation problems that only Germany had suffered in 1923</a:t>
            </a:r>
          </a:p>
        </p:txBody>
      </p:sp>
    </p:spTree>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Government of Brüning</a:t>
            </a:r>
            <a:endParaRPr lang="en-GB" dirty="0"/>
          </a:p>
        </p:txBody>
      </p:sp>
      <p:sp>
        <p:nvSpPr>
          <p:cNvPr id="3" name="Content Placeholder 2"/>
          <p:cNvSpPr>
            <a:spLocks noGrp="1"/>
          </p:cNvSpPr>
          <p:nvPr>
            <p:ph sz="quarter" idx="1"/>
          </p:nvPr>
        </p:nvSpPr>
        <p:spPr>
          <a:xfrm>
            <a:off x="142875" y="1428750"/>
            <a:ext cx="8858250" cy="5286375"/>
          </a:xfrm>
        </p:spPr>
        <p:txBody>
          <a:bodyPr>
            <a:normAutofit fontScale="92500" lnSpcReduction="10000"/>
          </a:bodyPr>
          <a:lstStyle/>
          <a:p>
            <a:pPr marL="274320" indent="-274320" eaLnBrk="1" fontAlgn="auto" hangingPunct="1">
              <a:spcAft>
                <a:spcPts val="0"/>
              </a:spcAft>
              <a:buFont typeface="Wingdings"/>
              <a:buChar char=""/>
              <a:defRPr/>
            </a:pPr>
            <a:r>
              <a:rPr lang="en-GB" dirty="0" smtClean="0"/>
              <a:t>With so many unemployed there had to be a lot of money paid out in benefits</a:t>
            </a:r>
          </a:p>
          <a:p>
            <a:pPr marL="274320" indent="-274320" eaLnBrk="1" fontAlgn="auto" hangingPunct="1">
              <a:spcAft>
                <a:spcPts val="0"/>
              </a:spcAft>
              <a:buFont typeface="Wingdings"/>
              <a:buChar char=""/>
              <a:defRPr/>
            </a:pPr>
            <a:r>
              <a:rPr lang="en-GB" dirty="0" smtClean="0"/>
              <a:t>But there was not enough money to do so</a:t>
            </a:r>
          </a:p>
          <a:p>
            <a:pPr marL="274320" indent="-274320" eaLnBrk="1" fontAlgn="auto" hangingPunct="1">
              <a:spcAft>
                <a:spcPts val="0"/>
              </a:spcAft>
              <a:buFont typeface="Wingdings"/>
              <a:buChar char=""/>
              <a:defRPr/>
            </a:pPr>
            <a:r>
              <a:rPr lang="en-GB" dirty="0" smtClean="0"/>
              <a:t>Printing money risked hyper-inflation again</a:t>
            </a:r>
          </a:p>
          <a:p>
            <a:pPr marL="274320" indent="-274320" eaLnBrk="1" fontAlgn="auto" hangingPunct="1">
              <a:spcAft>
                <a:spcPts val="0"/>
              </a:spcAft>
              <a:buFont typeface="Wingdings"/>
              <a:buChar char=""/>
              <a:defRPr/>
            </a:pPr>
            <a:r>
              <a:rPr lang="en-GB" dirty="0" smtClean="0"/>
              <a:t>In March 1920, Chancellor Brüning of the Centre Party proposed a 2.5% tax increase on the employed</a:t>
            </a:r>
          </a:p>
          <a:p>
            <a:pPr marL="274320" indent="-274320" eaLnBrk="1" fontAlgn="auto" hangingPunct="1">
              <a:spcAft>
                <a:spcPts val="0"/>
              </a:spcAft>
              <a:buFont typeface="Wingdings"/>
              <a:buChar char=""/>
              <a:defRPr/>
            </a:pPr>
            <a:r>
              <a:rPr lang="en-GB" dirty="0" smtClean="0"/>
              <a:t>But the SPD refused and thus, left</a:t>
            </a:r>
          </a:p>
          <a:p>
            <a:pPr marL="274320" indent="-274320" eaLnBrk="1" fontAlgn="auto" hangingPunct="1">
              <a:spcAft>
                <a:spcPts val="0"/>
              </a:spcAft>
              <a:buFont typeface="Wingdings"/>
              <a:buChar char=""/>
              <a:defRPr/>
            </a:pPr>
            <a:r>
              <a:rPr lang="en-GB" dirty="0" smtClean="0"/>
              <a:t>Using decree of President Hindenburg, Brüning introduced these measures as he no longer had support of the majority of the Reichstag</a:t>
            </a:r>
          </a:p>
          <a:p>
            <a:pPr marL="274320" indent="-274320" eaLnBrk="1" fontAlgn="auto" hangingPunct="1">
              <a:spcAft>
                <a:spcPts val="0"/>
              </a:spcAft>
              <a:buFont typeface="Wingdings"/>
              <a:buChar char=""/>
              <a:defRPr/>
            </a:pPr>
            <a:r>
              <a:rPr lang="en-GB" dirty="0" smtClean="0"/>
              <a:t>Employment benefit was also cut by 5%</a:t>
            </a:r>
          </a:p>
          <a:p>
            <a:pPr marL="274320" indent="-274320" eaLnBrk="1" fontAlgn="auto" hangingPunct="1">
              <a:spcAft>
                <a:spcPts val="0"/>
              </a:spcAft>
              <a:buFont typeface="Wingdings"/>
              <a:buChar char=""/>
              <a:defRPr/>
            </a:pPr>
            <a:r>
              <a:rPr lang="en-GB" dirty="0" smtClean="0"/>
              <a:t>Pay of the government also decreased by 23%</a:t>
            </a:r>
          </a:p>
          <a:p>
            <a:pPr marL="274320" indent="-274320" eaLnBrk="1" fontAlgn="auto" hangingPunct="1">
              <a:spcAft>
                <a:spcPts val="0"/>
              </a:spcAft>
              <a:buFont typeface="Wingdings"/>
              <a:buChar char=""/>
              <a:defRPr/>
            </a:pPr>
            <a:r>
              <a:rPr lang="en-GB" dirty="0" smtClean="0"/>
              <a:t>The coalition was clearly divided on how to deal with the Depression unlike with hyper-inflation in 1923</a:t>
            </a:r>
          </a:p>
        </p:txBody>
      </p:sp>
    </p:spTree>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Government of Papen</a:t>
            </a:r>
            <a:endParaRPr lang="en-GB" dirty="0"/>
          </a:p>
        </p:txBody>
      </p:sp>
      <p:sp>
        <p:nvSpPr>
          <p:cNvPr id="3" name="Content Placeholder 2"/>
          <p:cNvSpPr>
            <a:spLocks noGrp="1"/>
          </p:cNvSpPr>
          <p:nvPr>
            <p:ph sz="quarter" idx="1"/>
          </p:nvPr>
        </p:nvSpPr>
        <p:spPr>
          <a:xfrm>
            <a:off x="142875" y="1428750"/>
            <a:ext cx="8858250" cy="5429250"/>
          </a:xfrm>
        </p:spPr>
        <p:txBody>
          <a:bodyPr>
            <a:normAutofit fontScale="85000" lnSpcReduction="20000"/>
          </a:bodyPr>
          <a:lstStyle/>
          <a:p>
            <a:pPr marL="274320" indent="-274320" eaLnBrk="1" fontAlgn="auto" hangingPunct="1">
              <a:spcAft>
                <a:spcPts val="0"/>
              </a:spcAft>
              <a:buFont typeface="Wingdings"/>
              <a:buChar char=""/>
              <a:defRPr/>
            </a:pPr>
            <a:r>
              <a:rPr lang="en-GB" dirty="0" smtClean="0"/>
              <a:t>Brüning resigned in May 1932 and replaced by von Papen</a:t>
            </a:r>
          </a:p>
          <a:p>
            <a:pPr marL="274320" indent="-274320" eaLnBrk="1" fontAlgn="auto" hangingPunct="1">
              <a:spcAft>
                <a:spcPts val="0"/>
              </a:spcAft>
              <a:buFont typeface="Wingdings"/>
              <a:buChar char=""/>
              <a:defRPr/>
            </a:pPr>
            <a:r>
              <a:rPr lang="en-GB" dirty="0" smtClean="0"/>
              <a:t>Elections were called in July in the hope the parties that supported the government would win a majority</a:t>
            </a:r>
          </a:p>
          <a:p>
            <a:pPr marL="640080" lvl="1" indent="-274320" eaLnBrk="1" fontAlgn="auto" hangingPunct="1">
              <a:spcAft>
                <a:spcPts val="0"/>
              </a:spcAft>
              <a:buFont typeface="Wingdings 2"/>
              <a:buChar char=""/>
              <a:defRPr/>
            </a:pPr>
            <a:r>
              <a:rPr lang="en-GB" dirty="0" smtClean="0"/>
              <a:t>He hoped to do things democratically rather than by Presidential Decree</a:t>
            </a:r>
          </a:p>
          <a:p>
            <a:pPr marL="640080" lvl="1" indent="-274320" eaLnBrk="1" fontAlgn="auto" hangingPunct="1">
              <a:spcAft>
                <a:spcPts val="0"/>
              </a:spcAft>
              <a:buFont typeface="Wingdings 2"/>
              <a:buChar char=""/>
              <a:defRPr/>
            </a:pPr>
            <a:r>
              <a:rPr lang="en-GB" dirty="0" smtClean="0"/>
              <a:t>But it didn’t work</a:t>
            </a:r>
          </a:p>
          <a:p>
            <a:pPr marL="274320" indent="-274320" eaLnBrk="1" fontAlgn="auto" hangingPunct="1">
              <a:spcAft>
                <a:spcPts val="0"/>
              </a:spcAft>
              <a:buFont typeface="Wingdings"/>
              <a:buChar char=""/>
              <a:defRPr/>
            </a:pPr>
            <a:r>
              <a:rPr lang="en-GB" dirty="0" smtClean="0"/>
              <a:t>The Nazis won 230seats which was far more than anyone else</a:t>
            </a:r>
          </a:p>
          <a:p>
            <a:pPr marL="640080" lvl="1" indent="-274320" eaLnBrk="1" fontAlgn="auto" hangingPunct="1">
              <a:spcAft>
                <a:spcPts val="0"/>
              </a:spcAft>
              <a:buFont typeface="Wingdings 2"/>
              <a:buChar char=""/>
              <a:defRPr/>
            </a:pPr>
            <a:r>
              <a:rPr lang="en-GB" dirty="0" smtClean="0"/>
              <a:t>But they didn’t get the 50% of the seats needed to govern on their own</a:t>
            </a:r>
          </a:p>
          <a:p>
            <a:pPr marL="274320" indent="-274320" eaLnBrk="1" fontAlgn="auto" hangingPunct="1">
              <a:spcAft>
                <a:spcPts val="0"/>
              </a:spcAft>
              <a:buFont typeface="Wingdings"/>
              <a:buChar char=""/>
              <a:defRPr/>
            </a:pPr>
            <a:r>
              <a:rPr lang="en-GB" dirty="0" smtClean="0"/>
              <a:t>von Papen continued as Chancellor and tired the same tactic again as he called for elections in November</a:t>
            </a:r>
          </a:p>
          <a:p>
            <a:pPr marL="640080" lvl="1" indent="-274320" eaLnBrk="1" fontAlgn="auto" hangingPunct="1">
              <a:spcAft>
                <a:spcPts val="0"/>
              </a:spcAft>
              <a:buFont typeface="Wingdings 2"/>
              <a:buChar char=""/>
              <a:defRPr/>
            </a:pPr>
            <a:r>
              <a:rPr lang="en-GB" dirty="0" smtClean="0"/>
              <a:t>Again it failed</a:t>
            </a:r>
          </a:p>
          <a:p>
            <a:pPr marL="640080" lvl="1" indent="-274320" eaLnBrk="1" fontAlgn="auto" hangingPunct="1">
              <a:spcAft>
                <a:spcPts val="0"/>
              </a:spcAft>
              <a:buFont typeface="Wingdings 2"/>
              <a:buChar char=""/>
              <a:defRPr/>
            </a:pPr>
            <a:r>
              <a:rPr lang="en-GB" dirty="0" smtClean="0"/>
              <a:t>But the Nazis did win 34 fewer seats</a:t>
            </a:r>
          </a:p>
          <a:p>
            <a:pPr lvl="2" indent="-182880" eaLnBrk="1" fontAlgn="auto" hangingPunct="1">
              <a:spcAft>
                <a:spcPts val="0"/>
              </a:spcAft>
              <a:buClr>
                <a:schemeClr val="accent1">
                  <a:shade val="75000"/>
                </a:schemeClr>
              </a:buClr>
              <a:buFont typeface="Wingdings"/>
              <a:buChar char=""/>
              <a:defRPr/>
            </a:pPr>
            <a:r>
              <a:rPr lang="en-GB" dirty="0" smtClean="0"/>
              <a:t>Thus they were becoming less popular</a:t>
            </a:r>
          </a:p>
          <a:p>
            <a:pPr marL="640080" lvl="1" indent="-274320" eaLnBrk="1" fontAlgn="auto" hangingPunct="1">
              <a:spcAft>
                <a:spcPts val="0"/>
              </a:spcAft>
              <a:buFont typeface="Wingdings 2"/>
              <a:buChar char=""/>
              <a:defRPr/>
            </a:pPr>
            <a:r>
              <a:rPr lang="en-GB" dirty="0" smtClean="0"/>
              <a:t>von Papen was also replaced by General von Schleicher</a:t>
            </a:r>
          </a:p>
          <a:p>
            <a:pPr marL="274320" indent="-274320" eaLnBrk="1" fontAlgn="auto" hangingPunct="1">
              <a:spcAft>
                <a:spcPts val="0"/>
              </a:spcAft>
              <a:buFont typeface="Wingdings"/>
              <a:buChar char=""/>
              <a:defRPr/>
            </a:pPr>
            <a:r>
              <a:rPr lang="en-GB" dirty="0" smtClean="0"/>
              <a:t>In January, General von Schleicher resigned because Hindenburg wouldn’t allow him to continue to govern by presidential decree</a:t>
            </a:r>
          </a:p>
          <a:p>
            <a:pPr marL="640080" lvl="1" indent="-274320" eaLnBrk="1" fontAlgn="auto" hangingPunct="1">
              <a:spcAft>
                <a:spcPts val="0"/>
              </a:spcAft>
              <a:buFont typeface="Wingdings 2"/>
              <a:buChar char=""/>
              <a:defRPr/>
            </a:pPr>
            <a:r>
              <a:rPr lang="en-GB" dirty="0" smtClean="0"/>
              <a:t>Hitler was then asked by Hindenburg to become the new Chancellor</a:t>
            </a:r>
          </a:p>
          <a:p>
            <a:pPr marL="274320" indent="-274320" eaLnBrk="1" fontAlgn="auto" hangingPunct="1">
              <a:spcAft>
                <a:spcPts val="0"/>
              </a:spcAft>
              <a:buFont typeface="Wingdings"/>
              <a:buChar char=""/>
              <a:defRPr/>
            </a:pPr>
            <a:r>
              <a:rPr lang="en-GB" dirty="0" smtClean="0"/>
              <a:t>In 1925 Hindenburg became President with fewer than 50% of the votes because the Communists put up a candidate so splitting the majority anti-Hindenburg vote</a:t>
            </a:r>
            <a:endParaRPr lang="en-GB" dirty="0"/>
          </a:p>
        </p:txBody>
      </p:sp>
    </p:spTree>
  </p:cSld>
  <p:clrMapOvr>
    <a:masterClrMapping/>
  </p:clrMapOvr>
  <p:transition spd="med">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Hitler as Chancellor</a:t>
            </a:r>
            <a:endParaRPr lang="en-GB" dirty="0"/>
          </a:p>
        </p:txBody>
      </p:sp>
      <p:sp>
        <p:nvSpPr>
          <p:cNvPr id="44035" name="Content Placeholder 2"/>
          <p:cNvSpPr>
            <a:spLocks noGrp="1"/>
          </p:cNvSpPr>
          <p:nvPr>
            <p:ph sz="quarter" idx="1"/>
          </p:nvPr>
        </p:nvSpPr>
        <p:spPr>
          <a:xfrm>
            <a:off x="214313" y="1500188"/>
            <a:ext cx="8715375" cy="5143500"/>
          </a:xfrm>
        </p:spPr>
        <p:txBody>
          <a:bodyPr/>
          <a:lstStyle/>
          <a:p>
            <a:pPr eaLnBrk="1" hangingPunct="1"/>
            <a:r>
              <a:rPr lang="en-GB" smtClean="0"/>
              <a:t>Hitler would not have become Chancellor if the President had allowed General von Schleicher to govern my decree</a:t>
            </a:r>
          </a:p>
          <a:p>
            <a:pPr eaLnBrk="1" hangingPunct="1"/>
            <a:r>
              <a:rPr lang="en-GB" smtClean="0"/>
              <a:t>The Centre Party leaders, like von Papen, didn’t want General von Schleicher in power and hoped to rule Germany – using the support of the Nazis to stay in power</a:t>
            </a:r>
          </a:p>
          <a:p>
            <a:pPr eaLnBrk="1" hangingPunct="1"/>
            <a:r>
              <a:rPr lang="en-GB" smtClean="0"/>
              <a:t>They thus thought they could control Hitler and dominate him</a:t>
            </a:r>
          </a:p>
          <a:p>
            <a:pPr eaLnBrk="1" hangingPunct="1"/>
            <a:r>
              <a:rPr lang="en-GB" smtClean="0"/>
              <a:t>von Papen became Hitler’s vice-Chancellor</a:t>
            </a:r>
          </a:p>
          <a:p>
            <a:pPr eaLnBrk="1" hangingPunct="1"/>
            <a:r>
              <a:rPr lang="en-GB" smtClean="0"/>
              <a:t>Ironically, Hitler became Chancellor when the Nazis were losing support</a:t>
            </a:r>
          </a:p>
        </p:txBody>
      </p:sp>
    </p:spTree>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eaLnBrk="1" fontAlgn="auto" hangingPunct="1">
              <a:spcAft>
                <a:spcPts val="0"/>
              </a:spcAft>
              <a:defRPr/>
            </a:pPr>
            <a:r>
              <a:rPr lang="en-GB" dirty="0" smtClean="0"/>
              <a:t>The Nazi Party</a:t>
            </a:r>
            <a:endParaRPr lang="en-GB" dirty="0"/>
          </a:p>
        </p:txBody>
      </p:sp>
      <p:sp>
        <p:nvSpPr>
          <p:cNvPr id="45059" name="Text Placeholder 2"/>
          <p:cNvSpPr>
            <a:spLocks noGrp="1"/>
          </p:cNvSpPr>
          <p:nvPr>
            <p:ph type="body" idx="1"/>
          </p:nvPr>
        </p:nvSpPr>
        <p:spPr/>
        <p:txBody>
          <a:bodyPr/>
          <a:lstStyle/>
          <a:p>
            <a:pPr algn="just" eaLnBrk="1" hangingPunct="1"/>
            <a:r>
              <a:rPr lang="en-GB" smtClean="0"/>
              <a:t>Key Issues:</a:t>
            </a:r>
          </a:p>
          <a:p>
            <a:pPr algn="just" eaLnBrk="1" hangingPunct="1"/>
            <a:r>
              <a:rPr lang="en-GB" smtClean="0">
                <a:sym typeface="Wingdings 2" pitchFamily="18" charset="2"/>
              </a:rPr>
              <a:t></a:t>
            </a:r>
            <a:r>
              <a:rPr lang="en-GB" smtClean="0"/>
              <a:t>What did the Nazi Party stand for?</a:t>
            </a:r>
          </a:p>
        </p:txBody>
      </p:sp>
    </p:spTree>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A New Party</a:t>
            </a:r>
            <a:endParaRPr lang="en-GB" dirty="0"/>
          </a:p>
        </p:txBody>
      </p:sp>
      <p:sp>
        <p:nvSpPr>
          <p:cNvPr id="3" name="Content Placeholder 2"/>
          <p:cNvSpPr>
            <a:spLocks noGrp="1"/>
          </p:cNvSpPr>
          <p:nvPr>
            <p:ph sz="quarter" idx="1"/>
          </p:nvPr>
        </p:nvSpPr>
        <p:spPr>
          <a:xfrm>
            <a:off x="142844" y="1500174"/>
            <a:ext cx="8858312" cy="5143536"/>
          </a:xfrm>
        </p:spPr>
        <p:txBody>
          <a:bodyPr numCol="2">
            <a:normAutofit fontScale="70000" lnSpcReduction="20000"/>
          </a:bodyPr>
          <a:lstStyle/>
          <a:p>
            <a:pPr marL="274320" indent="-274320" eaLnBrk="1" fontAlgn="auto" hangingPunct="1">
              <a:spcAft>
                <a:spcPts val="0"/>
              </a:spcAft>
              <a:buFont typeface="Wingdings"/>
              <a:buChar char=""/>
              <a:defRPr/>
            </a:pPr>
            <a:r>
              <a:rPr lang="en-GB" dirty="0" smtClean="0"/>
              <a:t>January 1919, Anton Drexler founded the German Workers’ Party (DAP) in Munich</a:t>
            </a:r>
          </a:p>
          <a:p>
            <a:pPr marL="274320" indent="-274320" eaLnBrk="1" fontAlgn="auto" hangingPunct="1">
              <a:spcAft>
                <a:spcPts val="0"/>
              </a:spcAft>
              <a:buFont typeface="Wingdings"/>
              <a:buChar char=""/>
              <a:defRPr/>
            </a:pPr>
            <a:r>
              <a:rPr lang="en-GB" dirty="0" smtClean="0"/>
              <a:t>In September 1919, Hitler joined the DAP</a:t>
            </a:r>
          </a:p>
          <a:p>
            <a:pPr marL="274320" indent="-274320" eaLnBrk="1" fontAlgn="auto" hangingPunct="1">
              <a:spcAft>
                <a:spcPts val="0"/>
              </a:spcAft>
              <a:buFont typeface="Wingdings"/>
              <a:buChar char=""/>
              <a:defRPr/>
            </a:pPr>
            <a:r>
              <a:rPr lang="en-GB" dirty="0" smtClean="0"/>
              <a:t>Hitler co-wrote the 25-point programme stating the Party’s beliefs with Drexler. They can be grouped into three main themes:</a:t>
            </a:r>
          </a:p>
          <a:p>
            <a:pPr marL="514350" indent="-514350" eaLnBrk="1" fontAlgn="auto" hangingPunct="1">
              <a:spcAft>
                <a:spcPts val="0"/>
              </a:spcAft>
              <a:buFont typeface="+mj-lt"/>
              <a:buAutoNum type="arabicPeriod"/>
              <a:defRPr/>
            </a:pPr>
            <a:r>
              <a:rPr lang="en-GB" u="sng" dirty="0" smtClean="0"/>
              <a:t>Nationalism</a:t>
            </a:r>
            <a:r>
              <a:rPr lang="en-GB" dirty="0" smtClean="0"/>
              <a:t> – they believed that Germany had been humiliated in the Treaty of Versailles and that the army had been stabbed in the back by the ‘November Criminals.’  They wanted all Germans to be united in one country, in a Greater Germany</a:t>
            </a:r>
          </a:p>
          <a:p>
            <a:pPr marL="514350" indent="-514350" eaLnBrk="1" fontAlgn="auto" hangingPunct="1">
              <a:spcAft>
                <a:spcPts val="0"/>
              </a:spcAft>
              <a:buFont typeface="+mj-lt"/>
              <a:buAutoNum type="arabicPeriod"/>
              <a:defRPr/>
            </a:pPr>
            <a:r>
              <a:rPr lang="en-GB" u="sng" dirty="0" smtClean="0"/>
              <a:t>Socialism</a:t>
            </a:r>
            <a:r>
              <a:rPr lang="en-GB" dirty="0" smtClean="0"/>
              <a:t> – they were a nationalist party and thus hated the socialists and communists. But had similar points to the socialists including; demanding that workers should be ale to share in company profits, the government to take back any profit made by companies through supplying the war effort, making big factories </a:t>
            </a:r>
            <a:r>
              <a:rPr lang="en-GB" i="1" dirty="0" smtClean="0">
                <a:hlinkClick r:id="rId3" action="ppaction://hlinksldjump"/>
              </a:rPr>
              <a:t>nationalised</a:t>
            </a:r>
            <a:r>
              <a:rPr lang="en-GB" dirty="0" smtClean="0"/>
              <a:t>, and sharing the land out for everyone</a:t>
            </a:r>
          </a:p>
          <a:p>
            <a:pPr marL="514350" indent="-514350" eaLnBrk="1" fontAlgn="auto" hangingPunct="1">
              <a:spcAft>
                <a:spcPts val="0"/>
              </a:spcAft>
              <a:buFont typeface="+mj-lt"/>
              <a:buAutoNum type="arabicPeriod"/>
              <a:defRPr/>
            </a:pPr>
            <a:r>
              <a:rPr lang="en-GB" i="1" u="sng" dirty="0" smtClean="0">
                <a:hlinkClick r:id="rId3" action="ppaction://hlinksldjump"/>
              </a:rPr>
              <a:t>Anti-Semitism</a:t>
            </a:r>
            <a:r>
              <a:rPr lang="en-GB" dirty="0" smtClean="0"/>
              <a:t> – they believed that the Germans were racially superior to all other people.  Non-Germans were known as untermensch, meaning ‘lesser people,’ and would not be a citizen. The Jews were the lowest of the low who were blamed for most of Germany’s problems. It was a common policy in extremist groups and especially common among Germans who were born outside of Germany itself, like Hitler</a:t>
            </a:r>
          </a:p>
          <a:p>
            <a:pPr marL="274320" indent="-274320" eaLnBrk="1" fontAlgn="auto" hangingPunct="1">
              <a:spcAft>
                <a:spcPts val="0"/>
              </a:spcAft>
              <a:buFont typeface="Wingdings"/>
              <a:buChar char=""/>
              <a:defRPr/>
            </a:pPr>
            <a:r>
              <a:rPr lang="en-GB" dirty="0" smtClean="0"/>
              <a:t>In1920 the party changed its name to the National Socialist German Workers’ Party, or the NSDAP, more commonly known as Nazis</a:t>
            </a:r>
          </a:p>
          <a:p>
            <a:pPr marL="274320" indent="-274320" eaLnBrk="1" fontAlgn="auto" hangingPunct="1">
              <a:spcAft>
                <a:spcPts val="0"/>
              </a:spcAft>
              <a:buFont typeface="Wingdings"/>
              <a:buChar char=""/>
              <a:defRPr/>
            </a:pPr>
            <a:r>
              <a:rPr lang="en-GB" dirty="0" smtClean="0"/>
              <a:t>In 1921, Hitler replaced Drexler as leader</a:t>
            </a:r>
          </a:p>
        </p:txBody>
      </p:sp>
    </p:spTree>
  </p:cSld>
  <p:clrMapOvr>
    <a:masterClrMapping/>
  </p:clrMapOvr>
  <p:transition spd="med">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Hitler</a:t>
            </a:r>
            <a:endParaRPr lang="en-GB" dirty="0"/>
          </a:p>
        </p:txBody>
      </p:sp>
      <p:sp>
        <p:nvSpPr>
          <p:cNvPr id="3" name="Content Placeholder 2"/>
          <p:cNvSpPr>
            <a:spLocks noGrp="1"/>
          </p:cNvSpPr>
          <p:nvPr>
            <p:ph sz="quarter" idx="1"/>
          </p:nvPr>
        </p:nvSpPr>
        <p:spPr>
          <a:xfrm>
            <a:off x="142875" y="1428750"/>
            <a:ext cx="8858250" cy="5286375"/>
          </a:xfrm>
        </p:spPr>
        <p:txBody>
          <a:bodyPr>
            <a:normAutofit fontScale="92500" lnSpcReduction="10000"/>
          </a:bodyPr>
          <a:lstStyle/>
          <a:p>
            <a:pPr marL="274320" indent="-274320" eaLnBrk="1" fontAlgn="auto" hangingPunct="1">
              <a:spcAft>
                <a:spcPts val="0"/>
              </a:spcAft>
              <a:buFont typeface="Wingdings"/>
              <a:buChar char=""/>
              <a:defRPr/>
            </a:pPr>
            <a:r>
              <a:rPr lang="en-GB" dirty="0" smtClean="0"/>
              <a:t>Hitler became a German citizen in 1932</a:t>
            </a:r>
          </a:p>
          <a:p>
            <a:pPr marL="274320" indent="-274320" eaLnBrk="1" fontAlgn="auto" hangingPunct="1">
              <a:spcAft>
                <a:spcPts val="0"/>
              </a:spcAft>
              <a:buFont typeface="Wingdings"/>
              <a:buChar char=""/>
              <a:defRPr/>
            </a:pPr>
            <a:r>
              <a:rPr lang="en-GB" dirty="0" smtClean="0"/>
              <a:t>He fought in WW1 and was awarded the Iron Cross, the German’s highest award for bravery</a:t>
            </a:r>
          </a:p>
          <a:p>
            <a:pPr marL="274320" indent="-274320" eaLnBrk="1" fontAlgn="auto" hangingPunct="1">
              <a:spcAft>
                <a:spcPts val="0"/>
              </a:spcAft>
              <a:buFont typeface="Wingdings"/>
              <a:buChar char=""/>
              <a:defRPr/>
            </a:pPr>
            <a:r>
              <a:rPr lang="en-GB" dirty="0" smtClean="0"/>
              <a:t>He felt, like many others, that the bravery and self-sacrifice shown in the war was needed to be recreated to make Germany great again</a:t>
            </a:r>
          </a:p>
          <a:p>
            <a:pPr marL="274320" indent="-274320" eaLnBrk="1" fontAlgn="auto" hangingPunct="1">
              <a:spcAft>
                <a:spcPts val="0"/>
              </a:spcAft>
              <a:buFont typeface="Wingdings"/>
              <a:buChar char=""/>
              <a:defRPr/>
            </a:pPr>
            <a:r>
              <a:rPr lang="en-GB" dirty="0" smtClean="0"/>
              <a:t>Hitler thought that to achieve this decisive leadership would be needed, and who better than himself. His first task was to get a large following</a:t>
            </a:r>
          </a:p>
          <a:p>
            <a:pPr marL="274320" indent="-274320" eaLnBrk="1" fontAlgn="auto" hangingPunct="1">
              <a:spcAft>
                <a:spcPts val="0"/>
              </a:spcAft>
              <a:buFont typeface="Wingdings"/>
              <a:buChar char=""/>
              <a:defRPr/>
            </a:pPr>
            <a:r>
              <a:rPr lang="en-GB" dirty="0" smtClean="0"/>
              <a:t>In 1920, the party brought its own newspaper to put its views across to a broader audience</a:t>
            </a:r>
          </a:p>
          <a:p>
            <a:pPr marL="274320" indent="-274320" eaLnBrk="1" fontAlgn="auto" hangingPunct="1">
              <a:spcAft>
                <a:spcPts val="0"/>
              </a:spcAft>
              <a:buFont typeface="Wingdings"/>
              <a:buChar char=""/>
              <a:defRPr/>
            </a:pPr>
            <a:r>
              <a:rPr lang="en-GB" dirty="0" smtClean="0"/>
              <a:t>Hitler then created the Sturm Abteilung (SA) to attract even more followers</a:t>
            </a:r>
          </a:p>
          <a:p>
            <a:pPr marL="274320" indent="-274320" eaLnBrk="1" fontAlgn="auto" hangingPunct="1">
              <a:spcAft>
                <a:spcPts val="0"/>
              </a:spcAft>
              <a:buFont typeface="Wingdings"/>
              <a:buChar char=""/>
              <a:defRPr/>
            </a:pPr>
            <a:r>
              <a:rPr lang="en-GB" dirty="0" smtClean="0"/>
              <a:t>In 1923, he tried to seize power in the Munich Putsch and failed in his attempts</a:t>
            </a: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eaLnBrk="1" fontAlgn="auto" hangingPunct="1">
              <a:spcAft>
                <a:spcPts val="0"/>
              </a:spcAft>
              <a:defRPr/>
            </a:pPr>
            <a:r>
              <a:rPr lang="en-GB" dirty="0" smtClean="0"/>
              <a:t>From the Second Reich to the Weimar Republic</a:t>
            </a:r>
            <a:endParaRPr lang="en-GB" dirty="0"/>
          </a:p>
        </p:txBody>
      </p:sp>
      <p:sp>
        <p:nvSpPr>
          <p:cNvPr id="11267" name="Text Placeholder 2"/>
          <p:cNvSpPr>
            <a:spLocks noGrp="1"/>
          </p:cNvSpPr>
          <p:nvPr>
            <p:ph type="body" idx="1"/>
          </p:nvPr>
        </p:nvSpPr>
        <p:spPr/>
        <p:txBody>
          <a:bodyPr/>
          <a:lstStyle/>
          <a:p>
            <a:pPr algn="just" eaLnBrk="1" hangingPunct="1"/>
            <a:r>
              <a:rPr lang="en-GB" smtClean="0"/>
              <a:t>Key Issues:</a:t>
            </a:r>
          </a:p>
          <a:p>
            <a:pPr algn="just" eaLnBrk="1" hangingPunct="1"/>
            <a:r>
              <a:rPr lang="en-GB" smtClean="0">
                <a:sym typeface="Wingdings 2" pitchFamily="18" charset="2"/>
              </a:rPr>
              <a:t></a:t>
            </a:r>
            <a:r>
              <a:rPr lang="en-GB" smtClean="0"/>
              <a:t>Why did the Second Reich come to an end in 1918?</a:t>
            </a:r>
          </a:p>
          <a:p>
            <a:pPr algn="just" eaLnBrk="1" hangingPunct="1"/>
            <a:r>
              <a:rPr lang="en-GB" smtClean="0">
                <a:sym typeface="Wingdings 2" pitchFamily="18" charset="2"/>
              </a:rPr>
              <a:t></a:t>
            </a:r>
            <a:r>
              <a:rPr lang="en-GB" smtClean="0"/>
              <a:t>What sort of a republic was set up in 1919?</a:t>
            </a:r>
          </a:p>
        </p:txBody>
      </p:sp>
    </p:spTree>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Sturm Abteilung</a:t>
            </a:r>
            <a:endParaRPr lang="en-GB" dirty="0"/>
          </a:p>
        </p:txBody>
      </p:sp>
      <p:sp>
        <p:nvSpPr>
          <p:cNvPr id="48131" name="Content Placeholder 2"/>
          <p:cNvSpPr>
            <a:spLocks noGrp="1"/>
          </p:cNvSpPr>
          <p:nvPr>
            <p:ph sz="quarter" idx="1"/>
          </p:nvPr>
        </p:nvSpPr>
        <p:spPr>
          <a:xfrm>
            <a:off x="214313" y="1428750"/>
            <a:ext cx="8715375" cy="5286375"/>
          </a:xfrm>
        </p:spPr>
        <p:txBody>
          <a:bodyPr/>
          <a:lstStyle/>
          <a:p>
            <a:pPr eaLnBrk="1" hangingPunct="1"/>
            <a:r>
              <a:rPr lang="en-GB" smtClean="0"/>
              <a:t>The SA was first described as the party’s gymnastic and sports section by the Nazi newspaper, Volkischer Beobachter, in 1921</a:t>
            </a:r>
          </a:p>
          <a:p>
            <a:pPr eaLnBrk="1" hangingPunct="1"/>
            <a:r>
              <a:rPr lang="en-GB" smtClean="0"/>
              <a:t>But it was mainly made up of the Freikorps who felt betrayed by the Weimar government</a:t>
            </a:r>
          </a:p>
          <a:p>
            <a:pPr eaLnBrk="1" hangingPunct="1"/>
            <a:r>
              <a:rPr lang="en-GB" smtClean="0"/>
              <a:t>The SA offered them a new uniform to fight for Germany in</a:t>
            </a:r>
          </a:p>
          <a:p>
            <a:pPr eaLnBrk="1" hangingPunct="1"/>
            <a:r>
              <a:rPr lang="en-GB" smtClean="0"/>
              <a:t>They would disrupt Hitler’s opponents’ meetings and beat up their supporters</a:t>
            </a:r>
          </a:p>
          <a:p>
            <a:pPr eaLnBrk="1" hangingPunct="1"/>
            <a:r>
              <a:rPr lang="en-GB" smtClean="0"/>
              <a:t>They were known as ‘Brownshirts’ because of their brown uniform and their HQ was known as ‘Brown House’</a:t>
            </a:r>
          </a:p>
          <a:p>
            <a:pPr eaLnBrk="1" hangingPunct="1"/>
            <a:r>
              <a:rPr lang="en-GB" smtClean="0"/>
              <a:t>It was the SA who followed Hitler when he tried to take power in Munich</a:t>
            </a:r>
          </a:p>
        </p:txBody>
      </p:sp>
    </p:spTree>
  </p:cSld>
  <p:clrMapOvr>
    <a:masterClrMapping/>
  </p:clrMapOvr>
  <p:transition spd="med">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eaLnBrk="1" fontAlgn="auto" hangingPunct="1">
              <a:spcAft>
                <a:spcPts val="0"/>
              </a:spcAft>
              <a:defRPr/>
            </a:pPr>
            <a:r>
              <a:rPr lang="en-GB" dirty="0" smtClean="0"/>
              <a:t>The Munich Putsch</a:t>
            </a:r>
            <a:endParaRPr lang="en-GB" dirty="0"/>
          </a:p>
        </p:txBody>
      </p:sp>
      <p:sp>
        <p:nvSpPr>
          <p:cNvPr id="49155" name="Text Placeholder 2"/>
          <p:cNvSpPr>
            <a:spLocks noGrp="1"/>
          </p:cNvSpPr>
          <p:nvPr>
            <p:ph type="body" idx="1"/>
          </p:nvPr>
        </p:nvSpPr>
        <p:spPr/>
        <p:txBody>
          <a:bodyPr/>
          <a:lstStyle/>
          <a:p>
            <a:pPr algn="just" eaLnBrk="1" hangingPunct="1"/>
            <a:r>
              <a:rPr lang="en-GB" smtClean="0"/>
              <a:t>Key Issues:</a:t>
            </a:r>
          </a:p>
          <a:p>
            <a:pPr algn="just" eaLnBrk="1" hangingPunct="1"/>
            <a:r>
              <a:rPr lang="en-GB" smtClean="0">
                <a:sym typeface="Wingdings 2" pitchFamily="18" charset="2"/>
              </a:rPr>
              <a:t></a:t>
            </a:r>
            <a:r>
              <a:rPr lang="en-GB" smtClean="0"/>
              <a:t>Why did Hitler attempt to seize power?</a:t>
            </a:r>
          </a:p>
          <a:p>
            <a:pPr algn="just" eaLnBrk="1" hangingPunct="1"/>
            <a:r>
              <a:rPr lang="en-GB" smtClean="0">
                <a:sym typeface="Wingdings 2" pitchFamily="18" charset="2"/>
              </a:rPr>
              <a:t></a:t>
            </a:r>
            <a:r>
              <a:rPr lang="en-GB" smtClean="0"/>
              <a:t>Why did he fail?</a:t>
            </a:r>
          </a:p>
        </p:txBody>
      </p:sp>
    </p:spTree>
  </p:cSld>
  <p:clrMapOvr>
    <a:masterClrMapping/>
  </p:clrMapOvr>
  <p:transition spd="med">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8</a:t>
            </a:r>
            <a:r>
              <a:rPr lang="en-GB" baseline="30000" dirty="0" smtClean="0"/>
              <a:t>th</a:t>
            </a:r>
            <a:r>
              <a:rPr lang="en-GB" dirty="0" smtClean="0"/>
              <a:t> of November</a:t>
            </a:r>
            <a:endParaRPr lang="en-GB" dirty="0"/>
          </a:p>
        </p:txBody>
      </p:sp>
      <p:sp>
        <p:nvSpPr>
          <p:cNvPr id="3" name="Content Placeholder 2"/>
          <p:cNvSpPr>
            <a:spLocks noGrp="1"/>
          </p:cNvSpPr>
          <p:nvPr>
            <p:ph sz="quarter" idx="1"/>
          </p:nvPr>
        </p:nvSpPr>
        <p:spPr>
          <a:xfrm>
            <a:off x="214282" y="1428736"/>
            <a:ext cx="8715436" cy="5214974"/>
          </a:xfrm>
        </p:spPr>
        <p:txBody>
          <a:bodyPr numCol="2">
            <a:normAutofit fontScale="85000" lnSpcReduction="20000"/>
          </a:bodyPr>
          <a:lstStyle/>
          <a:p>
            <a:pPr marL="274320" indent="-274320" eaLnBrk="1" fontAlgn="auto" hangingPunct="1">
              <a:spcAft>
                <a:spcPts val="0"/>
              </a:spcAft>
              <a:buFont typeface="Wingdings"/>
              <a:buChar char=""/>
              <a:defRPr/>
            </a:pPr>
            <a:r>
              <a:rPr lang="en-GB" dirty="0" smtClean="0"/>
              <a:t>By November 1923, the state of Bavaria was under control of Gustav von Kahr</a:t>
            </a:r>
          </a:p>
          <a:p>
            <a:pPr marL="274320" indent="-274320" eaLnBrk="1" fontAlgn="auto" hangingPunct="1">
              <a:spcAft>
                <a:spcPts val="0"/>
              </a:spcAft>
              <a:buFont typeface="Wingdings"/>
              <a:buChar char=""/>
              <a:defRPr/>
            </a:pPr>
            <a:r>
              <a:rPr lang="en-GB" dirty="0" smtClean="0"/>
              <a:t>On the 8</a:t>
            </a:r>
            <a:r>
              <a:rPr lang="en-GB" baseline="30000" dirty="0" smtClean="0"/>
              <a:t>th</a:t>
            </a:r>
            <a:r>
              <a:rPr lang="en-GB" dirty="0" smtClean="0"/>
              <a:t> of November, he was to address a public meeting at the Bürgerbräu beer hall with General von Lossow, the commander of the Bavarian army</a:t>
            </a:r>
          </a:p>
          <a:p>
            <a:pPr marL="274320" indent="-274320" eaLnBrk="1" fontAlgn="auto" hangingPunct="1">
              <a:spcAft>
                <a:spcPts val="0"/>
              </a:spcAft>
              <a:buFont typeface="Wingdings"/>
              <a:buChar char=""/>
              <a:defRPr/>
            </a:pPr>
            <a:r>
              <a:rPr lang="en-GB" dirty="0" smtClean="0"/>
              <a:t>But at 8:30pm, the SA and Hitler surrounded the building where Hitler announced that Kahr and Lossow were under arrest</a:t>
            </a:r>
          </a:p>
          <a:p>
            <a:pPr marL="274320" indent="-274320" eaLnBrk="1" fontAlgn="auto" hangingPunct="1">
              <a:spcAft>
                <a:spcPts val="0"/>
              </a:spcAft>
              <a:buFont typeface="Wingdings"/>
              <a:buChar char=""/>
              <a:defRPr/>
            </a:pPr>
            <a:r>
              <a:rPr lang="en-GB" dirty="0" smtClean="0"/>
              <a:t>Lundendorff, who had commanded the German army at the end of the war, also joined in</a:t>
            </a:r>
          </a:p>
          <a:p>
            <a:pPr marL="274320" indent="-274320" eaLnBrk="1" fontAlgn="auto" hangingPunct="1">
              <a:spcAft>
                <a:spcPts val="0"/>
              </a:spcAft>
              <a:buFont typeface="Wingdings"/>
              <a:buChar char=""/>
              <a:defRPr/>
            </a:pPr>
            <a:r>
              <a:rPr lang="en-GB" dirty="0" smtClean="0"/>
              <a:t>After private discussions in a side room, Kahr agreed to lead Hitler’s takeover</a:t>
            </a:r>
          </a:p>
          <a:p>
            <a:pPr marL="274320" indent="-274320" eaLnBrk="1" fontAlgn="auto" hangingPunct="1">
              <a:spcAft>
                <a:spcPts val="0"/>
              </a:spcAft>
              <a:buFont typeface="Wingdings"/>
              <a:buChar char=""/>
              <a:defRPr/>
            </a:pPr>
            <a:r>
              <a:rPr lang="en-GB" dirty="0" smtClean="0"/>
              <a:t>But an important mistake was made, Kahr and Lossow were allowed to go home</a:t>
            </a:r>
          </a:p>
          <a:p>
            <a:pPr marL="274320" indent="-274320" eaLnBrk="1" fontAlgn="auto" hangingPunct="1">
              <a:spcAft>
                <a:spcPts val="0"/>
              </a:spcAft>
              <a:buFont typeface="Wingdings"/>
              <a:buChar char=""/>
              <a:defRPr/>
            </a:pPr>
            <a:r>
              <a:rPr lang="en-GB" dirty="0" smtClean="0"/>
              <a:t>Hitler hoped that by taking control of Bavaria, he would soon be able to take control of the whole of Germany</a:t>
            </a:r>
          </a:p>
          <a:p>
            <a:pPr marL="274320" indent="-274320" eaLnBrk="1" fontAlgn="auto" hangingPunct="1">
              <a:spcAft>
                <a:spcPts val="0"/>
              </a:spcAft>
              <a:buFont typeface="Wingdings"/>
              <a:buChar char=""/>
              <a:defRPr/>
            </a:pPr>
            <a:r>
              <a:rPr lang="en-GB" dirty="0" smtClean="0"/>
              <a:t>He thought the time was right as many believed that the government had betrayed them by signing the Treaty of Versailles, then again in 1923 when Stesemann had given in to the French and resumed paying reparations (they wanted the Ruhr strike to continue),  hyper-inflation also meant that people were unhappy and ready for change</a:t>
            </a:r>
          </a:p>
          <a:p>
            <a:pPr marL="274320" indent="-274320" eaLnBrk="1" fontAlgn="auto" hangingPunct="1">
              <a:spcAft>
                <a:spcPts val="0"/>
              </a:spcAft>
              <a:buFont typeface="Wingdings"/>
              <a:buChar char=""/>
              <a:defRPr/>
            </a:pPr>
            <a:r>
              <a:rPr lang="en-GB" dirty="0" smtClean="0"/>
              <a:t>Hitler believed that the German people wanted a new, strong government</a:t>
            </a:r>
          </a:p>
        </p:txBody>
      </p:sp>
    </p:spTree>
  </p:cSld>
  <p:clrMapOvr>
    <a:masterClrMapping/>
  </p:clrMapOvr>
  <p:transition spd="med">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9</a:t>
            </a:r>
            <a:r>
              <a:rPr lang="en-GB" baseline="30000" dirty="0" smtClean="0"/>
              <a:t>th</a:t>
            </a:r>
            <a:r>
              <a:rPr lang="en-GB" dirty="0" smtClean="0"/>
              <a:t> of November</a:t>
            </a:r>
            <a:endParaRPr lang="en-GB" dirty="0"/>
          </a:p>
        </p:txBody>
      </p:sp>
      <p:sp>
        <p:nvSpPr>
          <p:cNvPr id="3" name="Content Placeholder 2"/>
          <p:cNvSpPr>
            <a:spLocks noGrp="1"/>
          </p:cNvSpPr>
          <p:nvPr>
            <p:ph sz="quarter" idx="1"/>
          </p:nvPr>
        </p:nvSpPr>
        <p:spPr>
          <a:xfrm>
            <a:off x="71406" y="1428736"/>
            <a:ext cx="8929718" cy="5357850"/>
          </a:xfrm>
        </p:spPr>
        <p:txBody>
          <a:bodyPr numCol="2">
            <a:normAutofit fontScale="92500"/>
          </a:bodyPr>
          <a:lstStyle/>
          <a:p>
            <a:pPr marL="274320" indent="-274320" eaLnBrk="1" fontAlgn="auto" hangingPunct="1">
              <a:spcAft>
                <a:spcPts val="0"/>
              </a:spcAft>
              <a:buFont typeface="Wingdings"/>
              <a:buChar char=""/>
              <a:defRPr/>
            </a:pPr>
            <a:r>
              <a:rPr lang="en-GB" dirty="0" smtClean="0"/>
              <a:t>Hitler was trying to copy the example of Mussolini who led the March on Rome to seize power in Italy in 1922</a:t>
            </a:r>
          </a:p>
          <a:p>
            <a:pPr marL="274320" indent="-274320" eaLnBrk="1" fontAlgn="auto" hangingPunct="1">
              <a:spcAft>
                <a:spcPts val="0"/>
              </a:spcAft>
              <a:buFont typeface="Wingdings"/>
              <a:buChar char=""/>
              <a:defRPr/>
            </a:pPr>
            <a:r>
              <a:rPr lang="en-GB" dirty="0" smtClean="0"/>
              <a:t>But the Italian king and army supported Mussolini, so didn’t stop Mussolini’s blackshirts from marching into Rome</a:t>
            </a:r>
          </a:p>
          <a:p>
            <a:pPr marL="274320" indent="-274320" eaLnBrk="1" fontAlgn="auto" hangingPunct="1">
              <a:spcAft>
                <a:spcPts val="0"/>
              </a:spcAft>
              <a:buFont typeface="Wingdings"/>
              <a:buChar char=""/>
              <a:defRPr/>
            </a:pPr>
            <a:r>
              <a:rPr lang="en-GB" dirty="0" smtClean="0"/>
              <a:t>But for Hitler, it was very different as General von Lossow organised the army to stop Hitler and with Kahr free, he supported von Lossow</a:t>
            </a:r>
          </a:p>
          <a:p>
            <a:pPr marL="274320" indent="-274320" eaLnBrk="1" fontAlgn="auto" hangingPunct="1">
              <a:spcAft>
                <a:spcPts val="0"/>
              </a:spcAft>
              <a:buFont typeface="Wingdings"/>
              <a:buChar char=""/>
              <a:defRPr/>
            </a:pPr>
            <a:r>
              <a:rPr lang="en-GB" dirty="0" smtClean="0"/>
              <a:t>In the afternoon, Hitler, Ludendorff and their supporters set off the march through Munich</a:t>
            </a:r>
          </a:p>
          <a:p>
            <a:pPr marL="274320" indent="-274320" eaLnBrk="1" fontAlgn="auto" hangingPunct="1">
              <a:spcAft>
                <a:spcPts val="0"/>
              </a:spcAft>
              <a:buFont typeface="Wingdings"/>
              <a:buChar char=""/>
              <a:defRPr/>
            </a:pPr>
            <a:r>
              <a:rPr lang="en-GB" dirty="0" smtClean="0"/>
              <a:t>They had few weapons, 2,000 rifles the German Army had supplied secretly had no firing pin</a:t>
            </a:r>
          </a:p>
          <a:p>
            <a:pPr marL="274320" indent="-274320" eaLnBrk="1" fontAlgn="auto" hangingPunct="1">
              <a:spcAft>
                <a:spcPts val="0"/>
              </a:spcAft>
              <a:buFont typeface="Wingdings"/>
              <a:buChar char=""/>
              <a:defRPr/>
            </a:pPr>
            <a:r>
              <a:rPr lang="en-GB" dirty="0" smtClean="0"/>
              <a:t>In the Odeonplatz they met a group of Bavarian troopers</a:t>
            </a:r>
          </a:p>
          <a:p>
            <a:pPr marL="274320" indent="-274320" eaLnBrk="1" fontAlgn="auto" hangingPunct="1">
              <a:spcAft>
                <a:spcPts val="0"/>
              </a:spcAft>
              <a:buFont typeface="Wingdings"/>
              <a:buChar char=""/>
              <a:defRPr/>
            </a:pPr>
            <a:r>
              <a:rPr lang="en-GB" dirty="0" smtClean="0"/>
              <a:t>There was a moment pf real fire fight where 16 Nazis were killed and 4 troopers</a:t>
            </a:r>
          </a:p>
          <a:p>
            <a:pPr marL="274320" indent="-274320" eaLnBrk="1" fontAlgn="auto" hangingPunct="1">
              <a:spcAft>
                <a:spcPts val="0"/>
              </a:spcAft>
              <a:buFont typeface="Wingdings"/>
              <a:buChar char=""/>
              <a:defRPr/>
            </a:pPr>
            <a:r>
              <a:rPr lang="en-GB" dirty="0" smtClean="0"/>
              <a:t>Ludendorff was arrested at the scene</a:t>
            </a:r>
          </a:p>
          <a:p>
            <a:pPr marL="274320" indent="-274320" eaLnBrk="1" fontAlgn="auto" hangingPunct="1">
              <a:spcAft>
                <a:spcPts val="0"/>
              </a:spcAft>
              <a:buFont typeface="Wingdings"/>
              <a:buChar char=""/>
              <a:defRPr/>
            </a:pPr>
            <a:r>
              <a:rPr lang="en-GB" dirty="0" smtClean="0"/>
              <a:t>Hitler was arrested 48 hours later</a:t>
            </a:r>
            <a:endParaRPr lang="en-GB" dirty="0"/>
          </a:p>
        </p:txBody>
      </p:sp>
    </p:spTree>
  </p:cSld>
  <p:clrMapOvr>
    <a:masterClrMapping/>
  </p:clrMapOvr>
  <p:transition spd="med">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Results of the Putsch</a:t>
            </a:r>
            <a:endParaRPr lang="en-GB" dirty="0"/>
          </a:p>
        </p:txBody>
      </p:sp>
      <p:sp>
        <p:nvSpPr>
          <p:cNvPr id="3" name="Content Placeholder 2"/>
          <p:cNvSpPr>
            <a:spLocks noGrp="1"/>
          </p:cNvSpPr>
          <p:nvPr>
            <p:ph sz="quarter" idx="1"/>
          </p:nvPr>
        </p:nvSpPr>
        <p:spPr>
          <a:xfrm>
            <a:off x="142875" y="1428750"/>
            <a:ext cx="8786813" cy="5286375"/>
          </a:xfrm>
        </p:spPr>
        <p:txBody>
          <a:bodyPr>
            <a:normAutofit lnSpcReduction="10000"/>
          </a:bodyPr>
          <a:lstStyle/>
          <a:p>
            <a:pPr marL="274320" indent="-274320" eaLnBrk="1" fontAlgn="auto" hangingPunct="1">
              <a:spcAft>
                <a:spcPts val="0"/>
              </a:spcAft>
              <a:buFont typeface="Wingdings"/>
              <a:buChar char=""/>
              <a:defRPr/>
            </a:pPr>
            <a:r>
              <a:rPr lang="en-GB" dirty="0" smtClean="0"/>
              <a:t>At the trial, Ludendorff was declared to be innocent</a:t>
            </a:r>
          </a:p>
          <a:p>
            <a:pPr marL="274320" indent="-274320" eaLnBrk="1" fontAlgn="auto" hangingPunct="1">
              <a:spcAft>
                <a:spcPts val="0"/>
              </a:spcAft>
              <a:buFont typeface="Wingdings"/>
              <a:buChar char=""/>
              <a:defRPr/>
            </a:pPr>
            <a:r>
              <a:rPr lang="en-GB" dirty="0" smtClean="0"/>
              <a:t>Hitler admitted that he was guilty of trying to overthrow the Weimar system of government</a:t>
            </a:r>
          </a:p>
          <a:p>
            <a:pPr marL="640080" lvl="1" indent="-274320" eaLnBrk="1" fontAlgn="auto" hangingPunct="1">
              <a:spcAft>
                <a:spcPts val="0"/>
              </a:spcAft>
              <a:buFont typeface="Wingdings 2"/>
              <a:buChar char=""/>
              <a:defRPr/>
            </a:pPr>
            <a:r>
              <a:rPr lang="en-GB" dirty="0" smtClean="0"/>
              <a:t>He showed how this this was no crime because he was trying to restore German greatness</a:t>
            </a:r>
          </a:p>
          <a:p>
            <a:pPr marL="640080" lvl="1" indent="-274320" eaLnBrk="1" fontAlgn="auto" hangingPunct="1">
              <a:spcAft>
                <a:spcPts val="0"/>
              </a:spcAft>
              <a:buFont typeface="Wingdings 2"/>
              <a:buChar char=""/>
              <a:defRPr/>
            </a:pPr>
            <a:r>
              <a:rPr lang="en-GB" dirty="0" smtClean="0"/>
              <a:t>His trial had a national audience</a:t>
            </a:r>
          </a:p>
          <a:p>
            <a:pPr marL="640080" lvl="1" indent="-274320" eaLnBrk="1" fontAlgn="auto" hangingPunct="1">
              <a:spcAft>
                <a:spcPts val="0"/>
              </a:spcAft>
              <a:buFont typeface="Wingdings 2"/>
              <a:buChar char=""/>
              <a:defRPr/>
            </a:pPr>
            <a:r>
              <a:rPr lang="en-GB" dirty="0" smtClean="0"/>
              <a:t>He was given a minimum sentence of 5years but only served 9months</a:t>
            </a:r>
          </a:p>
          <a:p>
            <a:pPr marL="274320" indent="-274320" eaLnBrk="1" fontAlgn="auto" hangingPunct="1">
              <a:spcAft>
                <a:spcPts val="0"/>
              </a:spcAft>
              <a:buFont typeface="Wingdings"/>
              <a:buChar char=""/>
              <a:defRPr/>
            </a:pPr>
            <a:r>
              <a:rPr lang="en-GB" dirty="0" smtClean="0"/>
              <a:t>While in prison, he wrote Mein Kampf (‘My Struggle’) which set out his ideas</a:t>
            </a:r>
          </a:p>
          <a:p>
            <a:pPr marL="274320" indent="-274320" eaLnBrk="1" fontAlgn="auto" hangingPunct="1">
              <a:spcAft>
                <a:spcPts val="0"/>
              </a:spcAft>
              <a:buFont typeface="Wingdings"/>
              <a:buChar char=""/>
              <a:defRPr/>
            </a:pPr>
            <a:r>
              <a:rPr lang="en-GB" dirty="0" smtClean="0"/>
              <a:t>The time also gave Hitler the opportunity to reflect on the reasons for the failure of the Putsch</a:t>
            </a:r>
          </a:p>
          <a:p>
            <a:pPr marL="274320" indent="-274320" eaLnBrk="1" fontAlgn="auto" hangingPunct="1">
              <a:spcAft>
                <a:spcPts val="0"/>
              </a:spcAft>
              <a:buFont typeface="Wingdings"/>
              <a:buChar char=""/>
              <a:defRPr/>
            </a:pPr>
            <a:r>
              <a:rPr lang="en-GB" dirty="0" smtClean="0"/>
              <a:t>He decided that the Party had to take power legally, by gaining votes rather than by force</a:t>
            </a:r>
            <a:endParaRPr lang="en-GB" dirty="0"/>
          </a:p>
        </p:txBody>
      </p:sp>
    </p:spTree>
  </p:cSld>
  <p:clrMapOvr>
    <a:masterClrMapping/>
  </p:clrMapOvr>
  <p:transition spd="med">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eaLnBrk="1" fontAlgn="auto" hangingPunct="1">
              <a:spcAft>
                <a:spcPts val="0"/>
              </a:spcAft>
              <a:defRPr/>
            </a:pPr>
            <a:r>
              <a:rPr lang="en-GB" dirty="0" smtClean="0"/>
              <a:t>The Nazis Party:</a:t>
            </a:r>
            <a:br>
              <a:rPr lang="en-GB" dirty="0" smtClean="0"/>
            </a:br>
            <a:r>
              <a:rPr lang="en-GB" dirty="0" smtClean="0"/>
              <a:t>Growth and Victory</a:t>
            </a:r>
            <a:endParaRPr lang="en-GB" dirty="0"/>
          </a:p>
        </p:txBody>
      </p:sp>
      <p:sp>
        <p:nvSpPr>
          <p:cNvPr id="53251" name="Text Placeholder 2"/>
          <p:cNvSpPr>
            <a:spLocks noGrp="1"/>
          </p:cNvSpPr>
          <p:nvPr>
            <p:ph type="body" idx="1"/>
          </p:nvPr>
        </p:nvSpPr>
        <p:spPr/>
        <p:txBody>
          <a:bodyPr/>
          <a:lstStyle/>
          <a:p>
            <a:pPr algn="just" eaLnBrk="1" hangingPunct="1"/>
            <a:r>
              <a:rPr lang="en-GB" smtClean="0"/>
              <a:t>Key Issues:</a:t>
            </a:r>
          </a:p>
          <a:p>
            <a:pPr algn="just" eaLnBrk="1" hangingPunct="1"/>
            <a:r>
              <a:rPr lang="en-GB" smtClean="0">
                <a:sym typeface="Wingdings 2" pitchFamily="18" charset="2"/>
              </a:rPr>
              <a:t></a:t>
            </a:r>
            <a:r>
              <a:rPr lang="en-GB" smtClean="0"/>
              <a:t>What sort of supporters did the Nazis attract?</a:t>
            </a:r>
          </a:p>
        </p:txBody>
      </p:sp>
    </p:spTree>
  </p:cSld>
  <p:clrMapOvr>
    <a:masterClrMapping/>
  </p:clrMapOvr>
  <p:transition spd="med">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eaLnBrk="1" fontAlgn="auto" hangingPunct="1">
              <a:spcAft>
                <a:spcPts val="0"/>
              </a:spcAft>
              <a:defRPr/>
            </a:pPr>
            <a:r>
              <a:rPr lang="en-GB" dirty="0" smtClean="0"/>
              <a:t>Who Voted for the Nazis?</a:t>
            </a:r>
            <a:endParaRPr lang="en-GB" dirty="0"/>
          </a:p>
        </p:txBody>
      </p:sp>
      <p:sp>
        <p:nvSpPr>
          <p:cNvPr id="54275" name="Content Placeholder 4"/>
          <p:cNvSpPr>
            <a:spLocks noGrp="1"/>
          </p:cNvSpPr>
          <p:nvPr>
            <p:ph sz="quarter" idx="1"/>
          </p:nvPr>
        </p:nvSpPr>
        <p:spPr>
          <a:xfrm>
            <a:off x="457200" y="2146300"/>
            <a:ext cx="8229600" cy="3211513"/>
          </a:xfrm>
        </p:spPr>
        <p:txBody>
          <a:bodyPr/>
          <a:lstStyle/>
          <a:p>
            <a:pPr eaLnBrk="1" hangingPunct="1"/>
            <a:r>
              <a:rPr lang="en-GB" smtClean="0"/>
              <a:t>Many people in the working class were discontent and so looked towards extremist groups like the Nazis</a:t>
            </a:r>
          </a:p>
          <a:p>
            <a:pPr eaLnBrk="1" hangingPunct="1"/>
            <a:r>
              <a:rPr lang="en-GB" smtClean="0"/>
              <a:t>By claiming to stand for morality and family values, the Nazis were able to convince many women to vote for them</a:t>
            </a:r>
          </a:p>
        </p:txBody>
      </p:sp>
    </p:spTree>
  </p:cSld>
  <p:clrMapOvr>
    <a:masterClrMapping/>
  </p:clrMapOvr>
  <p:transition spd="med">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Workers in the Cities</a:t>
            </a:r>
            <a:endParaRPr lang="en-GB" dirty="0"/>
          </a:p>
        </p:txBody>
      </p:sp>
      <p:sp>
        <p:nvSpPr>
          <p:cNvPr id="3" name="Content Placeholder 2"/>
          <p:cNvSpPr>
            <a:spLocks noGrp="1"/>
          </p:cNvSpPr>
          <p:nvPr>
            <p:ph sz="quarter" idx="1"/>
          </p:nvPr>
        </p:nvSpPr>
        <p:spPr>
          <a:xfrm>
            <a:off x="214282" y="1571612"/>
            <a:ext cx="8715436" cy="5000660"/>
          </a:xfrm>
        </p:spPr>
        <p:txBody>
          <a:bodyPr numCol="2">
            <a:normAutofit fontScale="92500" lnSpcReduction="20000"/>
          </a:bodyPr>
          <a:lstStyle/>
          <a:p>
            <a:pPr marL="274320" indent="-274320" eaLnBrk="1" fontAlgn="auto" hangingPunct="1">
              <a:spcAft>
                <a:spcPts val="0"/>
              </a:spcAft>
              <a:buFont typeface="Wingdings"/>
              <a:buChar char=""/>
              <a:defRPr/>
            </a:pPr>
            <a:r>
              <a:rPr lang="en-GB" dirty="0" smtClean="0"/>
              <a:t>The more people who were unemployed, the more willing they were to vote for the Nazis</a:t>
            </a:r>
          </a:p>
          <a:p>
            <a:pPr marL="274320" indent="-274320" eaLnBrk="1" fontAlgn="auto" hangingPunct="1">
              <a:spcAft>
                <a:spcPts val="0"/>
              </a:spcAft>
              <a:buFont typeface="Wingdings"/>
              <a:buChar char=""/>
              <a:defRPr/>
            </a:pPr>
            <a:r>
              <a:rPr lang="en-GB" dirty="0" smtClean="0"/>
              <a:t>Traditionally voted for the socialists who had helped gain them better wages and working conditions</a:t>
            </a:r>
          </a:p>
          <a:p>
            <a:pPr marL="274320" indent="-274320" eaLnBrk="1" fontAlgn="auto" hangingPunct="1">
              <a:spcAft>
                <a:spcPts val="0"/>
              </a:spcAft>
              <a:buFont typeface="Wingdings"/>
              <a:buChar char=""/>
              <a:defRPr/>
            </a:pPr>
            <a:r>
              <a:rPr lang="en-GB" dirty="0" smtClean="0"/>
              <a:t>But the communists seems to be a more obvious alternative but they wanted a revolution whereas the Socialist Party (SPD) wanted to win by election</a:t>
            </a:r>
          </a:p>
          <a:p>
            <a:pPr marL="274320" indent="-274320" eaLnBrk="1" fontAlgn="auto" hangingPunct="1">
              <a:spcAft>
                <a:spcPts val="0"/>
              </a:spcAft>
              <a:buFont typeface="Wingdings"/>
              <a:buChar char=""/>
              <a:defRPr/>
            </a:pPr>
            <a:r>
              <a:rPr lang="en-GB" dirty="0" smtClean="0"/>
              <a:t>The total left-wing vote did not decline during the Depression</a:t>
            </a:r>
          </a:p>
          <a:p>
            <a:pPr marL="274320" indent="-274320" eaLnBrk="1" fontAlgn="auto" hangingPunct="1">
              <a:spcAft>
                <a:spcPts val="0"/>
              </a:spcAft>
              <a:buFont typeface="Wingdings"/>
              <a:buChar char=""/>
              <a:defRPr/>
            </a:pPr>
            <a:r>
              <a:rPr lang="en-GB" dirty="0" smtClean="0"/>
              <a:t>The industrial working class in the big cities continued to vote for the socialists and communists</a:t>
            </a:r>
          </a:p>
          <a:p>
            <a:pPr marL="274320" indent="-274320" eaLnBrk="1" fontAlgn="auto" hangingPunct="1">
              <a:spcAft>
                <a:spcPts val="0"/>
              </a:spcAft>
              <a:buFont typeface="Wingdings"/>
              <a:buChar char=""/>
              <a:defRPr/>
            </a:pPr>
            <a:r>
              <a:rPr lang="en-GB" dirty="0" smtClean="0"/>
              <a:t>The Nazis received 38% of the vote in the whole of Germany in 1932, they only got 28% in the Ruhr which was the main industrial area of Germany at the time</a:t>
            </a:r>
          </a:p>
          <a:p>
            <a:pPr marL="274320" indent="-274320" eaLnBrk="1" fontAlgn="auto" hangingPunct="1">
              <a:spcAft>
                <a:spcPts val="0"/>
              </a:spcAft>
              <a:buFont typeface="Wingdings"/>
              <a:buChar char=""/>
              <a:defRPr/>
            </a:pPr>
            <a:r>
              <a:rPr lang="en-GB" dirty="0" smtClean="0"/>
              <a:t>On the other hand, the communists won 70% in some of the Ruhr towns</a:t>
            </a:r>
          </a:p>
          <a:p>
            <a:pPr marL="274320" indent="-274320" eaLnBrk="1" fontAlgn="auto" hangingPunct="1">
              <a:spcAft>
                <a:spcPts val="0"/>
              </a:spcAft>
              <a:buFont typeface="Wingdings"/>
              <a:buChar char=""/>
              <a:defRPr/>
            </a:pPr>
            <a:r>
              <a:rPr lang="en-GB" dirty="0" smtClean="0"/>
              <a:t>But in the countryside, middle classes and working class outside of the big cities people were voting for the Nazis</a:t>
            </a:r>
            <a:endParaRPr lang="en-GB" dirty="0"/>
          </a:p>
        </p:txBody>
      </p:sp>
    </p:spTree>
  </p:cSld>
  <p:clrMapOvr>
    <a:masterClrMapping/>
  </p:clrMapOvr>
  <p:transition spd="med">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Countryside</a:t>
            </a:r>
            <a:endParaRPr lang="en-GB" dirty="0"/>
          </a:p>
        </p:txBody>
      </p:sp>
      <p:sp>
        <p:nvSpPr>
          <p:cNvPr id="56323" name="Content Placeholder 2"/>
          <p:cNvSpPr>
            <a:spLocks noGrp="1"/>
          </p:cNvSpPr>
          <p:nvPr>
            <p:ph sz="quarter" idx="1"/>
          </p:nvPr>
        </p:nvSpPr>
        <p:spPr>
          <a:xfrm>
            <a:off x="214313" y="1646238"/>
            <a:ext cx="8472487" cy="4926012"/>
          </a:xfrm>
        </p:spPr>
        <p:txBody>
          <a:bodyPr/>
          <a:lstStyle/>
          <a:p>
            <a:pPr eaLnBrk="1" hangingPunct="1"/>
            <a:r>
              <a:rPr lang="en-GB" smtClean="0"/>
              <a:t>The Nazis first became popular in the countryside after 1923</a:t>
            </a:r>
          </a:p>
          <a:p>
            <a:pPr eaLnBrk="1" hangingPunct="1"/>
            <a:r>
              <a:rPr lang="en-GB" smtClean="0"/>
              <a:t>The German economy recovered quickly after hyper-inflation but agricultural prices slumped</a:t>
            </a:r>
          </a:p>
          <a:p>
            <a:pPr eaLnBrk="1" hangingPunct="1"/>
            <a:r>
              <a:rPr lang="en-GB" smtClean="0"/>
              <a:t>During hyper-inflation, the farmers did well and food prices had been very high in 1923</a:t>
            </a:r>
          </a:p>
          <a:p>
            <a:pPr eaLnBrk="1" hangingPunct="1"/>
            <a:r>
              <a:rPr lang="en-GB" smtClean="0"/>
              <a:t>Farmers were unhappy they were suffering when other people were doing so well</a:t>
            </a:r>
          </a:p>
          <a:p>
            <a:pPr eaLnBrk="1" hangingPunct="1"/>
            <a:r>
              <a:rPr lang="en-GB" smtClean="0"/>
              <a:t>These are the farmers that turned to the Nazis</a:t>
            </a:r>
          </a:p>
        </p:txBody>
      </p:sp>
    </p:spTree>
  </p:cSld>
  <p:clrMapOvr>
    <a:masterClrMapping/>
  </p:clrMapOvr>
  <p:transition spd="med">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Middle Classes</a:t>
            </a:r>
            <a:endParaRPr lang="en-GB" dirty="0"/>
          </a:p>
        </p:txBody>
      </p:sp>
      <p:sp>
        <p:nvSpPr>
          <p:cNvPr id="57347" name="Content Placeholder 2"/>
          <p:cNvSpPr>
            <a:spLocks noGrp="1"/>
          </p:cNvSpPr>
          <p:nvPr>
            <p:ph sz="quarter" idx="1"/>
          </p:nvPr>
        </p:nvSpPr>
        <p:spPr>
          <a:xfrm>
            <a:off x="214313" y="1646238"/>
            <a:ext cx="8472487" cy="4997450"/>
          </a:xfrm>
        </p:spPr>
        <p:txBody>
          <a:bodyPr/>
          <a:lstStyle/>
          <a:p>
            <a:pPr eaLnBrk="1" hangingPunct="1"/>
            <a:r>
              <a:rPr lang="en-GB" smtClean="0"/>
              <a:t>Middle class people who worked for the government were very likely to vote for Hitler</a:t>
            </a:r>
          </a:p>
          <a:p>
            <a:pPr eaLnBrk="1" hangingPunct="1"/>
            <a:r>
              <a:rPr lang="en-GB" smtClean="0"/>
              <a:t>This was because during Brüning had cut their wages by 23% and also raised their taxes</a:t>
            </a:r>
          </a:p>
          <a:p>
            <a:pPr eaLnBrk="1" hangingPunct="1"/>
            <a:r>
              <a:rPr lang="en-GB" smtClean="0"/>
              <a:t>Middle class people that didn’t work for the government were also likely to vote for Hitler because they feared the communists who would destroy the middle class if they were to have a revolution to get into power</a:t>
            </a:r>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GB" dirty="0" smtClean="0"/>
              <a:t>What was the Second Reich?</a:t>
            </a:r>
            <a:endParaRPr lang="en-GB" dirty="0"/>
          </a:p>
        </p:txBody>
      </p:sp>
      <p:sp>
        <p:nvSpPr>
          <p:cNvPr id="12291" name="Content Placeholder 1"/>
          <p:cNvSpPr>
            <a:spLocks noGrp="1"/>
          </p:cNvSpPr>
          <p:nvPr>
            <p:ph sz="quarter" idx="1"/>
          </p:nvPr>
        </p:nvSpPr>
        <p:spPr>
          <a:xfrm>
            <a:off x="142875" y="1500188"/>
            <a:ext cx="8715375" cy="5286375"/>
          </a:xfrm>
        </p:spPr>
        <p:txBody>
          <a:bodyPr/>
          <a:lstStyle/>
          <a:p>
            <a:pPr eaLnBrk="1" hangingPunct="1"/>
            <a:r>
              <a:rPr lang="en-GB" smtClean="0"/>
              <a:t>Germany had only come into existence in 1871</a:t>
            </a:r>
          </a:p>
          <a:p>
            <a:pPr lvl="1" eaLnBrk="1" hangingPunct="1"/>
            <a:r>
              <a:rPr lang="en-GB" smtClean="0"/>
              <a:t>Before this the German-speaking people lived in a number of states</a:t>
            </a:r>
          </a:p>
          <a:p>
            <a:pPr eaLnBrk="1" hangingPunct="1"/>
            <a:r>
              <a:rPr lang="en-GB" smtClean="0"/>
              <a:t>The largest state, Prussia, defeated France in a war (1870-1)</a:t>
            </a:r>
          </a:p>
          <a:p>
            <a:pPr lvl="1" eaLnBrk="1" hangingPunct="1"/>
            <a:r>
              <a:rPr lang="en-GB" smtClean="0"/>
              <a:t>It organised the other states into an Empire: the Second </a:t>
            </a:r>
            <a:r>
              <a:rPr lang="en-GB" i="1" smtClean="0">
                <a:hlinkClick r:id="rId2" action="ppaction://hlinksldjump"/>
              </a:rPr>
              <a:t>Reich</a:t>
            </a:r>
            <a:endParaRPr lang="en-GB" i="1" smtClean="0"/>
          </a:p>
          <a:p>
            <a:pPr lvl="1" eaLnBrk="1" hangingPunct="1"/>
            <a:r>
              <a:rPr lang="en-GB" smtClean="0"/>
              <a:t>Before this the German-dominated empire in Central Europe had been known as the ‘Holy Roman Empire’ or the First Reich</a:t>
            </a:r>
          </a:p>
          <a:p>
            <a:pPr eaLnBrk="1" hangingPunct="1"/>
            <a:r>
              <a:rPr lang="en-GB" smtClean="0"/>
              <a:t>The Second Reich didn’t contain every German in Europe</a:t>
            </a:r>
          </a:p>
          <a:p>
            <a:pPr lvl="1" eaLnBrk="1" hangingPunct="1"/>
            <a:r>
              <a:rPr lang="en-GB" smtClean="0"/>
              <a:t>Prussia wanted to control the new Germany so Austria was not allowed to join – so it remained in the Austro-Hungarian Empire</a:t>
            </a:r>
          </a:p>
          <a:p>
            <a:pPr lvl="1" eaLnBrk="1" hangingPunct="1"/>
            <a:r>
              <a:rPr lang="en-GB" smtClean="0"/>
              <a:t>However, many of the Germans who was not in the Second Reich dreamed of a time when they would be part of a Greater Germany which contained all Germans</a:t>
            </a:r>
          </a:p>
        </p:txBody>
      </p:sp>
    </p:spTree>
  </p:cSld>
  <p:clrMapOvr>
    <a:masterClrMapping/>
  </p:clrMapOvr>
  <p:transition spd="med">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5" y="428625"/>
            <a:ext cx="8858250" cy="928688"/>
          </a:xfrm>
        </p:spPr>
        <p:txBody>
          <a:bodyPr>
            <a:normAutofit fontScale="90000"/>
          </a:bodyPr>
          <a:lstStyle/>
          <a:p>
            <a:pPr eaLnBrk="1" fontAlgn="auto" hangingPunct="1">
              <a:spcAft>
                <a:spcPts val="0"/>
              </a:spcAft>
              <a:defRPr/>
            </a:pPr>
            <a:r>
              <a:rPr lang="en-GB" sz="3800" dirty="0" smtClean="0"/>
              <a:t>The Working Class outside the Big Cities</a:t>
            </a:r>
            <a:endParaRPr lang="en-GB" sz="3800" dirty="0"/>
          </a:p>
        </p:txBody>
      </p:sp>
      <p:sp>
        <p:nvSpPr>
          <p:cNvPr id="58371" name="Content Placeholder 2"/>
          <p:cNvSpPr>
            <a:spLocks noGrp="1"/>
          </p:cNvSpPr>
          <p:nvPr>
            <p:ph sz="quarter" idx="1"/>
          </p:nvPr>
        </p:nvSpPr>
        <p:spPr>
          <a:xfrm>
            <a:off x="457200" y="1600200"/>
            <a:ext cx="7467600" cy="4873625"/>
          </a:xfrm>
        </p:spPr>
        <p:txBody>
          <a:bodyPr/>
          <a:lstStyle/>
          <a:p>
            <a:pPr eaLnBrk="1" hangingPunct="1"/>
            <a:r>
              <a:rPr lang="en-GB" smtClean="0"/>
              <a:t>Workers in the cities didn’t vote for the Nazis in huge numbers and where usually members of a trade union who continued to support socialists or the communists</a:t>
            </a:r>
          </a:p>
          <a:p>
            <a:pPr eaLnBrk="1" hangingPunct="1"/>
            <a:r>
              <a:rPr lang="en-GB" smtClean="0"/>
              <a:t>But outside the big cities workers normally worked for small family firms</a:t>
            </a:r>
          </a:p>
          <a:p>
            <a:pPr eaLnBrk="1" hangingPunct="1"/>
            <a:r>
              <a:rPr lang="en-GB" smtClean="0"/>
              <a:t>As they didn’t belong to any trade unions they were likely to vote for the Nazis</a:t>
            </a:r>
          </a:p>
        </p:txBody>
      </p:sp>
    </p:spTree>
  </p:cSld>
  <p:clrMapOvr>
    <a:masterClrMapping/>
  </p:clrMapOvr>
  <p:transition spd="med">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eaLnBrk="1" fontAlgn="auto" hangingPunct="1">
              <a:spcAft>
                <a:spcPts val="0"/>
              </a:spcAft>
              <a:defRPr/>
            </a:pPr>
            <a:r>
              <a:rPr lang="en-GB" dirty="0" smtClean="0"/>
              <a:t>Victory</a:t>
            </a:r>
            <a:endParaRPr lang="en-GB" dirty="0"/>
          </a:p>
        </p:txBody>
      </p:sp>
      <p:sp>
        <p:nvSpPr>
          <p:cNvPr id="59395" name="Text Placeholder 2"/>
          <p:cNvSpPr>
            <a:spLocks noGrp="1"/>
          </p:cNvSpPr>
          <p:nvPr>
            <p:ph type="body" idx="1"/>
          </p:nvPr>
        </p:nvSpPr>
        <p:spPr/>
        <p:txBody>
          <a:bodyPr/>
          <a:lstStyle/>
          <a:p>
            <a:pPr algn="just" eaLnBrk="1" hangingPunct="1"/>
            <a:r>
              <a:rPr lang="en-GB" smtClean="0"/>
              <a:t>Key Issues:</a:t>
            </a:r>
          </a:p>
          <a:p>
            <a:pPr algn="just" eaLnBrk="1" hangingPunct="1"/>
            <a:r>
              <a:rPr lang="en-GB" smtClean="0">
                <a:sym typeface="Wingdings 2" pitchFamily="18" charset="2"/>
              </a:rPr>
              <a:t></a:t>
            </a:r>
            <a:r>
              <a:rPr lang="en-GB" smtClean="0"/>
              <a:t>Why was Hitler able to come to power in 1933 when he failed in 1923?</a:t>
            </a:r>
          </a:p>
        </p:txBody>
      </p:sp>
    </p:spTree>
  </p:cSld>
  <p:clrMapOvr>
    <a:masterClrMapping/>
  </p:clrMapOvr>
  <p:transition spd="med">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Propaganda</a:t>
            </a:r>
            <a:endParaRPr lang="en-GB" dirty="0"/>
          </a:p>
        </p:txBody>
      </p:sp>
      <p:sp>
        <p:nvSpPr>
          <p:cNvPr id="60419" name="Content Placeholder 2"/>
          <p:cNvSpPr>
            <a:spLocks noGrp="1"/>
          </p:cNvSpPr>
          <p:nvPr>
            <p:ph sz="quarter" idx="1"/>
          </p:nvPr>
        </p:nvSpPr>
        <p:spPr>
          <a:xfrm>
            <a:off x="142875" y="1646238"/>
            <a:ext cx="8543925" cy="4997450"/>
          </a:xfrm>
        </p:spPr>
        <p:txBody>
          <a:bodyPr/>
          <a:lstStyle/>
          <a:p>
            <a:pPr eaLnBrk="1" hangingPunct="1"/>
            <a:r>
              <a:rPr lang="en-GB" smtClean="0"/>
              <a:t>By 1932 Hitler was a nationally known politician whereas in 1923 he was only known in Bavaria</a:t>
            </a:r>
          </a:p>
          <a:p>
            <a:pPr eaLnBrk="1" hangingPunct="1"/>
            <a:r>
              <a:rPr lang="en-GB" smtClean="0"/>
              <a:t>Hitler used posters and mass meetings to hammer home his message</a:t>
            </a:r>
          </a:p>
          <a:p>
            <a:pPr eaLnBrk="1" hangingPunct="1"/>
            <a:r>
              <a:rPr lang="en-GB" smtClean="0"/>
              <a:t>He flew all over Germany to address meetings in all the major cities</a:t>
            </a:r>
          </a:p>
          <a:p>
            <a:pPr eaLnBrk="1" hangingPunct="1"/>
            <a:r>
              <a:rPr lang="en-GB" smtClean="0"/>
              <a:t>In the spring of 1932 he stood for President against the 84year old war hero, Hindenburg</a:t>
            </a:r>
          </a:p>
          <a:p>
            <a:pPr eaLnBrk="1" hangingPunct="1"/>
            <a:r>
              <a:rPr lang="en-GB" smtClean="0"/>
              <a:t>Hitler was defeated but gained 13million votes</a:t>
            </a:r>
          </a:p>
          <a:p>
            <a:pPr eaLnBrk="1" hangingPunct="1"/>
            <a:r>
              <a:rPr lang="en-GB" smtClean="0"/>
              <a:t>He also had the whole of Germany listening to him as Hindenburg did not campaign</a:t>
            </a:r>
          </a:p>
        </p:txBody>
      </p:sp>
    </p:spTree>
  </p:cSld>
  <p:clrMapOvr>
    <a:masterClrMapping/>
  </p:clrMapOvr>
  <p:transition spd="med">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Wealthy Backers</a:t>
            </a:r>
            <a:endParaRPr lang="en-GB" dirty="0"/>
          </a:p>
        </p:txBody>
      </p:sp>
      <p:sp>
        <p:nvSpPr>
          <p:cNvPr id="61443" name="Content Placeholder 2"/>
          <p:cNvSpPr>
            <a:spLocks noGrp="1"/>
          </p:cNvSpPr>
          <p:nvPr>
            <p:ph sz="quarter" idx="1"/>
          </p:nvPr>
        </p:nvSpPr>
        <p:spPr>
          <a:xfrm>
            <a:off x="214313" y="1571625"/>
            <a:ext cx="8715375" cy="5072063"/>
          </a:xfrm>
        </p:spPr>
        <p:txBody>
          <a:bodyPr/>
          <a:lstStyle/>
          <a:p>
            <a:pPr eaLnBrk="1" hangingPunct="1"/>
            <a:r>
              <a:rPr lang="en-GB" smtClean="0"/>
              <a:t>Many powerful businessmen, such as the steel manufacturer Thyssen and the armaments manufacturer Krupp, were willing to lend their support to Hitler</a:t>
            </a:r>
          </a:p>
          <a:p>
            <a:pPr eaLnBrk="1" hangingPunct="1"/>
            <a:r>
              <a:rPr lang="en-GB" smtClean="0"/>
              <a:t>Weimar Germany had seen a growth in the power of the trade unions and increase in the wages and better working conditions of the workers</a:t>
            </a:r>
          </a:p>
          <a:p>
            <a:pPr eaLnBrk="1" hangingPunct="1"/>
            <a:r>
              <a:rPr lang="en-GB" smtClean="0"/>
              <a:t>With the Depression, businessmen wanted to cut wages and benefits</a:t>
            </a:r>
          </a:p>
          <a:p>
            <a:pPr eaLnBrk="1" hangingPunct="1"/>
            <a:r>
              <a:rPr lang="en-GB" smtClean="0"/>
              <a:t>Hitler promised to destroy the trade unions and give businessmen a free hand</a:t>
            </a:r>
          </a:p>
          <a:p>
            <a:pPr eaLnBrk="1" hangingPunct="1"/>
            <a:r>
              <a:rPr lang="en-GB" smtClean="0"/>
              <a:t>Thus, businessmen gave Hitler money as they believed they would be better off in a Germany led by Hitler</a:t>
            </a:r>
          </a:p>
        </p:txBody>
      </p:sp>
    </p:spTree>
  </p:cSld>
  <p:clrMapOvr>
    <a:masterClrMapping/>
  </p:clrMapOvr>
  <p:transition spd="med">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Weimar Constitution</a:t>
            </a:r>
            <a:endParaRPr lang="en-GB" dirty="0"/>
          </a:p>
        </p:txBody>
      </p:sp>
      <p:sp>
        <p:nvSpPr>
          <p:cNvPr id="3" name="Content Placeholder 2"/>
          <p:cNvSpPr>
            <a:spLocks noGrp="1"/>
          </p:cNvSpPr>
          <p:nvPr>
            <p:ph sz="quarter" idx="1"/>
          </p:nvPr>
        </p:nvSpPr>
        <p:spPr>
          <a:xfrm>
            <a:off x="214313" y="1428750"/>
            <a:ext cx="8786812" cy="5286375"/>
          </a:xfrm>
        </p:spPr>
        <p:txBody>
          <a:bodyPr>
            <a:normAutofit lnSpcReduction="10000"/>
          </a:bodyPr>
          <a:lstStyle/>
          <a:p>
            <a:pPr marL="274320" indent="-274320" eaLnBrk="1" fontAlgn="auto" hangingPunct="1">
              <a:spcAft>
                <a:spcPts val="0"/>
              </a:spcAft>
              <a:buFont typeface="Wingdings"/>
              <a:buChar char=""/>
              <a:defRPr/>
            </a:pPr>
            <a:r>
              <a:rPr lang="en-GB" dirty="0" smtClean="0"/>
              <a:t>The electoral system in Weimar Germany was proportional representation as so Germany was ruled by a ‘Grand Coalition’ of many parties for much of the Weimar period</a:t>
            </a:r>
          </a:p>
          <a:p>
            <a:pPr marL="274320" indent="-274320" eaLnBrk="1" fontAlgn="auto" hangingPunct="1">
              <a:spcAft>
                <a:spcPts val="0"/>
              </a:spcAft>
              <a:buFont typeface="Wingdings"/>
              <a:buChar char=""/>
              <a:defRPr/>
            </a:pPr>
            <a:r>
              <a:rPr lang="en-GB" dirty="0" smtClean="0"/>
              <a:t>When the socialists (SDP) left the government in 1930, the government was forced to rule by presidential decree</a:t>
            </a:r>
          </a:p>
          <a:p>
            <a:pPr marL="274320" indent="-274320" eaLnBrk="1" fontAlgn="auto" hangingPunct="1">
              <a:spcAft>
                <a:spcPts val="0"/>
              </a:spcAft>
              <a:buFont typeface="Wingdings"/>
              <a:buChar char=""/>
              <a:defRPr/>
            </a:pPr>
            <a:r>
              <a:rPr lang="en-GB" dirty="0" smtClean="0"/>
              <a:t>When President Hindenburg decided to stop this, the coalition needed a majority</a:t>
            </a:r>
          </a:p>
          <a:p>
            <a:pPr marL="274320" indent="-274320" eaLnBrk="1" fontAlgn="auto" hangingPunct="1">
              <a:spcAft>
                <a:spcPts val="0"/>
              </a:spcAft>
              <a:buFont typeface="Wingdings"/>
              <a:buChar char=""/>
              <a:defRPr/>
            </a:pPr>
            <a:r>
              <a:rPr lang="en-GB" dirty="0" smtClean="0"/>
              <a:t>Since the SDP refused to rejoin the Nazis offered the only alternative</a:t>
            </a:r>
          </a:p>
          <a:p>
            <a:pPr marL="274320" indent="-274320" eaLnBrk="1" fontAlgn="auto" hangingPunct="1">
              <a:spcAft>
                <a:spcPts val="0"/>
              </a:spcAft>
              <a:buFont typeface="Wingdings"/>
              <a:buChar char=""/>
              <a:defRPr/>
            </a:pPr>
            <a:r>
              <a:rPr lang="en-GB" dirty="0" smtClean="0"/>
              <a:t>Hindenburg didn’t really believe in democracy and so didn’t mind appointing Hitler as Chancellor</a:t>
            </a:r>
          </a:p>
          <a:p>
            <a:pPr marL="274320" indent="-274320" eaLnBrk="1" fontAlgn="auto" hangingPunct="1">
              <a:spcAft>
                <a:spcPts val="0"/>
              </a:spcAft>
              <a:buFont typeface="Wingdings"/>
              <a:buChar char=""/>
              <a:defRPr/>
            </a:pPr>
            <a:r>
              <a:rPr lang="en-GB" dirty="0" smtClean="0"/>
              <a:t>Therefore it could be argued that the system of proportional representation had helped Hitler come to power, especially as the Nazis were losing support at the time</a:t>
            </a:r>
            <a:endParaRPr lang="en-GB" dirty="0"/>
          </a:p>
        </p:txBody>
      </p:sp>
    </p:spTree>
  </p:cSld>
  <p:clrMapOvr>
    <a:masterClrMapping/>
  </p:clrMapOvr>
  <p:transition spd="med">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The Depression</a:t>
            </a:r>
            <a:endParaRPr lang="en-GB" dirty="0"/>
          </a:p>
        </p:txBody>
      </p:sp>
      <p:sp>
        <p:nvSpPr>
          <p:cNvPr id="63491" name="Content Placeholder 2"/>
          <p:cNvSpPr>
            <a:spLocks noGrp="1"/>
          </p:cNvSpPr>
          <p:nvPr>
            <p:ph sz="quarter" idx="1"/>
          </p:nvPr>
        </p:nvSpPr>
        <p:spPr>
          <a:xfrm>
            <a:off x="214313" y="1428750"/>
            <a:ext cx="8715375" cy="5214938"/>
          </a:xfrm>
        </p:spPr>
        <p:txBody>
          <a:bodyPr/>
          <a:lstStyle/>
          <a:p>
            <a:pPr eaLnBrk="1" hangingPunct="1"/>
            <a:r>
              <a:rPr lang="en-GB" smtClean="0"/>
              <a:t>The Depression caused 6million to become unemployed, others also feared for their future and jobs, while even more feared communism</a:t>
            </a:r>
          </a:p>
          <a:p>
            <a:pPr eaLnBrk="1" hangingPunct="1"/>
            <a:r>
              <a:rPr lang="en-GB" smtClean="0"/>
              <a:t>The other parties all seemed to have failed and because the Nazis had never been in government, they had never failed</a:t>
            </a:r>
          </a:p>
          <a:p>
            <a:pPr eaLnBrk="1" hangingPunct="1"/>
            <a:r>
              <a:rPr lang="en-GB" smtClean="0"/>
              <a:t>Therefore, many people were willing to overlook the brutal SA to give the Nazis a try</a:t>
            </a:r>
          </a:p>
          <a:p>
            <a:pPr eaLnBrk="1" hangingPunct="1"/>
            <a:r>
              <a:rPr lang="en-GB" smtClean="0"/>
              <a:t>They gained a very wide rage of people voting including the middle class, businessmen, workers and farmers</a:t>
            </a:r>
          </a:p>
        </p:txBody>
      </p:sp>
    </p:spTree>
  </p:cSld>
  <p:clrMapOvr>
    <a:masterClrMapping/>
  </p:clrMapOvr>
  <p:transition spd="med">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eaLnBrk="1" fontAlgn="auto" hangingPunct="1">
              <a:spcAft>
                <a:spcPts val="0"/>
              </a:spcAft>
              <a:defRPr/>
            </a:pPr>
            <a:r>
              <a:rPr lang="en-GB" dirty="0" smtClean="0"/>
              <a:t>Setting up a Dictatorship</a:t>
            </a:r>
            <a:endParaRPr lang="en-GB" dirty="0"/>
          </a:p>
        </p:txBody>
      </p:sp>
      <p:sp>
        <p:nvSpPr>
          <p:cNvPr id="3" name="Text Placeholder 2"/>
          <p:cNvSpPr>
            <a:spLocks noGrp="1"/>
          </p:cNvSpPr>
          <p:nvPr>
            <p:ph type="body" idx="1"/>
          </p:nvPr>
        </p:nvSpPr>
        <p:spPr/>
        <p:txBody>
          <a:bodyPr>
            <a:normAutofit fontScale="92500" lnSpcReduction="20000"/>
          </a:bodyPr>
          <a:lstStyle/>
          <a:p>
            <a:pPr algn="just" eaLnBrk="1" fontAlgn="auto" hangingPunct="1">
              <a:spcAft>
                <a:spcPts val="0"/>
              </a:spcAft>
              <a:buFont typeface="Wingdings"/>
              <a:buNone/>
              <a:defRPr/>
            </a:pPr>
            <a:r>
              <a:rPr lang="en-GB" dirty="0" smtClean="0"/>
              <a:t>Key Issues:</a:t>
            </a:r>
          </a:p>
          <a:p>
            <a:pPr algn="just" eaLnBrk="1" fontAlgn="auto" hangingPunct="1">
              <a:spcAft>
                <a:spcPts val="0"/>
              </a:spcAft>
              <a:buFont typeface="Wingdings"/>
              <a:buNone/>
              <a:defRPr/>
            </a:pPr>
            <a:r>
              <a:rPr lang="en-GB" dirty="0" smtClean="0">
                <a:sym typeface="Wingdings 2"/>
              </a:rPr>
              <a:t></a:t>
            </a:r>
            <a:r>
              <a:rPr lang="en-GB" dirty="0" smtClean="0"/>
              <a:t>How did the Nazis secure their hold on power?</a:t>
            </a:r>
          </a:p>
          <a:p>
            <a:pPr algn="just" eaLnBrk="1" fontAlgn="auto" hangingPunct="1">
              <a:spcAft>
                <a:spcPts val="0"/>
              </a:spcAft>
              <a:buFont typeface="Wingdings"/>
              <a:buNone/>
              <a:defRPr/>
            </a:pPr>
            <a:r>
              <a:rPr lang="en-GB" dirty="0" smtClean="0">
                <a:sym typeface="Wingdings 2"/>
              </a:rPr>
              <a:t></a:t>
            </a:r>
            <a:r>
              <a:rPr lang="en-GB" dirty="0" smtClean="0"/>
              <a:t>Was the Reichstag fire deliberately planned to help them win the election?</a:t>
            </a:r>
          </a:p>
          <a:p>
            <a:pPr algn="just" eaLnBrk="1" fontAlgn="auto" hangingPunct="1">
              <a:spcAft>
                <a:spcPts val="0"/>
              </a:spcAft>
              <a:buFont typeface="Wingdings"/>
              <a:buNone/>
              <a:defRPr/>
            </a:pPr>
            <a:r>
              <a:rPr lang="en-GB" dirty="0" smtClean="0">
                <a:sym typeface="Wingdings 2"/>
              </a:rPr>
              <a:t></a:t>
            </a:r>
            <a:r>
              <a:rPr lang="en-GB" dirty="0" smtClean="0"/>
              <a:t>Why were the leaders of the SA killed in 1934?</a:t>
            </a:r>
          </a:p>
          <a:p>
            <a:pPr eaLnBrk="1" fontAlgn="auto" hangingPunct="1">
              <a:spcAft>
                <a:spcPts val="0"/>
              </a:spcAft>
              <a:buFont typeface="Wingdings"/>
              <a:buNone/>
              <a:defRPr/>
            </a:pPr>
            <a:endParaRPr lang="en-GB" dirty="0"/>
          </a:p>
        </p:txBody>
      </p:sp>
    </p:spTree>
  </p:cSld>
  <p:clrMapOvr>
    <a:masterClrMapping/>
  </p:clrMapOvr>
  <p:transition spd="med">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smtClean="0"/>
              <a:t>Elections</a:t>
            </a:r>
            <a:endParaRPr lang="en-GB" dirty="0"/>
          </a:p>
        </p:txBody>
      </p:sp>
      <p:sp>
        <p:nvSpPr>
          <p:cNvPr id="65539" name="Content Placeholder 2"/>
          <p:cNvSpPr>
            <a:spLocks noGrp="1"/>
          </p:cNvSpPr>
          <p:nvPr>
            <p:ph sz="quarter" idx="1"/>
          </p:nvPr>
        </p:nvSpPr>
        <p:spPr>
          <a:xfrm>
            <a:off x="457200" y="1600200"/>
            <a:ext cx="7467600" cy="4873625"/>
          </a:xfrm>
        </p:spPr>
        <p:txBody>
          <a:bodyPr>
            <a:normAutofit fontScale="92500"/>
          </a:bodyPr>
          <a:lstStyle/>
          <a:p>
            <a:pPr eaLnBrk="1" hangingPunct="1">
              <a:defRPr/>
            </a:pPr>
            <a:r>
              <a:rPr lang="en-GB" dirty="0" smtClean="0"/>
              <a:t>Hitler was Chancellor of Germany and only had 2 Nazis in the government: Göring and Frick</a:t>
            </a:r>
          </a:p>
          <a:p>
            <a:pPr eaLnBrk="1" hangingPunct="1">
              <a:defRPr/>
            </a:pPr>
            <a:r>
              <a:rPr lang="en-GB" dirty="0" smtClean="0"/>
              <a:t>Hitler called for elections hoping for 50% of the votes </a:t>
            </a:r>
            <a:r>
              <a:rPr lang="en-GB" dirty="0" smtClean="0">
                <a:sym typeface="Wingdings" pitchFamily="2" charset="2"/>
              </a:rPr>
              <a:t> a majority</a:t>
            </a:r>
          </a:p>
          <a:p>
            <a:pPr eaLnBrk="1" hangingPunct="1">
              <a:defRPr/>
            </a:pPr>
            <a:r>
              <a:rPr lang="en-GB" dirty="0" smtClean="0"/>
              <a:t>Göring was the Prussian Minister of the Interior, meaning he controlled ⅓ of Germany’s police</a:t>
            </a:r>
          </a:p>
          <a:p>
            <a:pPr lvl="1" eaLnBrk="1" hangingPunct="1">
              <a:defRPr/>
            </a:pPr>
            <a:r>
              <a:rPr lang="en-GB" dirty="0" smtClean="0"/>
              <a:t>This allowed for the SA to be mostly untouched while it attacked their opponents</a:t>
            </a:r>
          </a:p>
          <a:p>
            <a:pPr eaLnBrk="1" hangingPunct="1">
              <a:defRPr/>
            </a:pPr>
            <a:r>
              <a:rPr lang="en-GB" dirty="0" smtClean="0"/>
              <a:t>The Reichstag Fire in February meant that Hitler was able to arrest and discredit the Communist Party (KPD)</a:t>
            </a:r>
          </a:p>
          <a:p>
            <a:pPr eaLnBrk="1" hangingPunct="1">
              <a:defRPr/>
            </a:pPr>
            <a:r>
              <a:rPr lang="en-GB" dirty="0" smtClean="0"/>
              <a:t>However in the March Elections, despite the bullying and the banning of the KPD, the Nazis only won 44% of the vote</a:t>
            </a:r>
          </a:p>
        </p:txBody>
      </p:sp>
    </p:spTree>
  </p:cSld>
  <p:clrMapOvr>
    <a:masterClrMapping/>
  </p:clrMapOvr>
  <p:transition spd="med">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GB" dirty="0" smtClean="0"/>
              <a:t>Removing Opposition to the Nazis</a:t>
            </a:r>
            <a:endParaRPr lang="en-GB" dirty="0"/>
          </a:p>
        </p:txBody>
      </p:sp>
      <p:sp>
        <p:nvSpPr>
          <p:cNvPr id="3" name="Content Placeholder 2"/>
          <p:cNvSpPr>
            <a:spLocks noGrp="1"/>
          </p:cNvSpPr>
          <p:nvPr>
            <p:ph sz="quarter" idx="2"/>
          </p:nvPr>
        </p:nvSpPr>
        <p:spPr/>
        <p:txBody>
          <a:bodyPr>
            <a:normAutofit fontScale="92500" lnSpcReduction="10000"/>
          </a:bodyPr>
          <a:lstStyle/>
          <a:p>
            <a:pPr eaLnBrk="1" hangingPunct="1">
              <a:defRPr/>
            </a:pPr>
            <a:r>
              <a:rPr lang="en-GB" dirty="0" smtClean="0"/>
              <a:t>485MPs opposed the Nazis in the Reichstag with only the Nationalists (DNVP) to support them</a:t>
            </a:r>
          </a:p>
          <a:p>
            <a:pPr eaLnBrk="1" hangingPunct="1">
              <a:defRPr/>
            </a:pPr>
            <a:r>
              <a:rPr lang="en-GB" dirty="0" smtClean="0"/>
              <a:t>The Enabling Act was a ‘temporary’ act that allowed Hitler to make any law without the vote of the Reichstag</a:t>
            </a:r>
          </a:p>
          <a:p>
            <a:pPr eaLnBrk="1" hangingPunct="1">
              <a:defRPr/>
            </a:pPr>
            <a:r>
              <a:rPr lang="en-GB" dirty="0" smtClean="0"/>
              <a:t>It basically was the Reichstag voting itself out</a:t>
            </a:r>
            <a:endParaRPr lang="en-GB" dirty="0"/>
          </a:p>
        </p:txBody>
      </p:sp>
      <p:sp>
        <p:nvSpPr>
          <p:cNvPr id="4" name="Content Placeholder 3"/>
          <p:cNvSpPr>
            <a:spLocks noGrp="1"/>
          </p:cNvSpPr>
          <p:nvPr>
            <p:ph sz="quarter" idx="4"/>
          </p:nvPr>
        </p:nvSpPr>
        <p:spPr/>
        <p:txBody>
          <a:bodyPr>
            <a:normAutofit fontScale="77500" lnSpcReduction="20000"/>
          </a:bodyPr>
          <a:lstStyle/>
          <a:p>
            <a:pPr eaLnBrk="1" hangingPunct="1">
              <a:defRPr/>
            </a:pPr>
            <a:r>
              <a:rPr lang="en-GB" dirty="0" smtClean="0"/>
              <a:t>The KPD was the first to be banned</a:t>
            </a:r>
          </a:p>
          <a:p>
            <a:pPr eaLnBrk="1" hangingPunct="1">
              <a:defRPr/>
            </a:pPr>
            <a:r>
              <a:rPr lang="en-GB" dirty="0" smtClean="0"/>
              <a:t>In May the SPD was banned</a:t>
            </a:r>
          </a:p>
          <a:p>
            <a:pPr eaLnBrk="1" hangingPunct="1">
              <a:defRPr/>
            </a:pPr>
            <a:r>
              <a:rPr lang="en-GB" dirty="0" smtClean="0"/>
              <a:t>In July other parties, even those who helped Hitler get into power, was banned</a:t>
            </a:r>
          </a:p>
          <a:p>
            <a:pPr eaLnBrk="1" hangingPunct="1">
              <a:defRPr/>
            </a:pPr>
            <a:r>
              <a:rPr lang="en-GB" dirty="0" smtClean="0"/>
              <a:t>A Law Against the Formation of Parties was also passed</a:t>
            </a:r>
          </a:p>
          <a:p>
            <a:pPr eaLnBrk="1" hangingPunct="1">
              <a:defRPr/>
            </a:pPr>
            <a:r>
              <a:rPr lang="en-GB" dirty="0" smtClean="0"/>
              <a:t>Leaders of the parties were put into concentration camps</a:t>
            </a:r>
          </a:p>
          <a:p>
            <a:pPr lvl="1" eaLnBrk="1" hangingPunct="1">
              <a:defRPr/>
            </a:pPr>
            <a:r>
              <a:rPr lang="en-GB" dirty="0" smtClean="0"/>
              <a:t>The first one was opened at Dachau in March 1933</a:t>
            </a:r>
          </a:p>
          <a:p>
            <a:pPr lvl="1" eaLnBrk="1" hangingPunct="1">
              <a:defRPr/>
            </a:pPr>
            <a:r>
              <a:rPr lang="en-GB" dirty="0" smtClean="0"/>
              <a:t>150,000 KPD members would end up in camps, 30,000 would die there</a:t>
            </a:r>
            <a:endParaRPr lang="en-GB" dirty="0"/>
          </a:p>
        </p:txBody>
      </p:sp>
      <p:sp>
        <p:nvSpPr>
          <p:cNvPr id="66565" name="Text Placeholder 4"/>
          <p:cNvSpPr>
            <a:spLocks noGrp="1"/>
          </p:cNvSpPr>
          <p:nvPr>
            <p:ph type="body" sz="quarter" idx="1"/>
          </p:nvPr>
        </p:nvSpPr>
        <p:spPr>
          <a:xfrm>
            <a:off x="457200" y="1570038"/>
            <a:ext cx="3657600" cy="658812"/>
          </a:xfrm>
        </p:spPr>
        <p:txBody>
          <a:bodyPr/>
          <a:lstStyle/>
          <a:p>
            <a:pPr marL="457200" indent="-457200" eaLnBrk="1" hangingPunct="1"/>
            <a:r>
              <a:rPr lang="en-GB" smtClean="0"/>
              <a:t>1. The Enabling Act</a:t>
            </a:r>
          </a:p>
        </p:txBody>
      </p:sp>
      <p:sp>
        <p:nvSpPr>
          <p:cNvPr id="66566" name="Text Placeholder 5"/>
          <p:cNvSpPr>
            <a:spLocks noGrp="1"/>
          </p:cNvSpPr>
          <p:nvPr>
            <p:ph type="body" sz="quarter" idx="3"/>
          </p:nvPr>
        </p:nvSpPr>
        <p:spPr>
          <a:xfrm>
            <a:off x="4343400" y="1570038"/>
            <a:ext cx="3657600" cy="658812"/>
          </a:xfrm>
        </p:spPr>
        <p:txBody>
          <a:bodyPr/>
          <a:lstStyle/>
          <a:p>
            <a:pPr eaLnBrk="1" hangingPunct="1"/>
            <a:r>
              <a:rPr lang="en-GB" smtClean="0"/>
              <a:t>2. Political Parties</a:t>
            </a:r>
          </a:p>
        </p:txBody>
      </p:sp>
    </p:spTree>
  </p:cSld>
  <p:clrMapOvr>
    <a:masterClrMapping/>
  </p:clrMapOvr>
  <p:transition spd="med">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GB" dirty="0" smtClean="0"/>
              <a:t>Removing Opposition to the Nazis	</a:t>
            </a:r>
            <a:endParaRPr lang="en-GB" dirty="0"/>
          </a:p>
        </p:txBody>
      </p:sp>
      <p:sp>
        <p:nvSpPr>
          <p:cNvPr id="67587" name="Content Placeholder 2"/>
          <p:cNvSpPr>
            <a:spLocks noGrp="1"/>
          </p:cNvSpPr>
          <p:nvPr>
            <p:ph sz="quarter" idx="2"/>
          </p:nvPr>
        </p:nvSpPr>
        <p:spPr/>
        <p:txBody>
          <a:bodyPr/>
          <a:lstStyle/>
          <a:p>
            <a:pPr eaLnBrk="1" hangingPunct="1"/>
            <a:r>
              <a:rPr lang="en-GB" smtClean="0"/>
              <a:t>Trade unions were associated with Communism and thus seen as an enemy</a:t>
            </a:r>
          </a:p>
          <a:p>
            <a:pPr eaLnBrk="1" hangingPunct="1"/>
            <a:r>
              <a:rPr lang="en-GB" smtClean="0"/>
              <a:t>In May all trade unions were abolished</a:t>
            </a:r>
          </a:p>
          <a:p>
            <a:pPr eaLnBrk="1" hangingPunct="1"/>
            <a:r>
              <a:rPr lang="en-GB" smtClean="0"/>
              <a:t>Strikes were made illegal</a:t>
            </a:r>
          </a:p>
        </p:txBody>
      </p:sp>
      <p:sp>
        <p:nvSpPr>
          <p:cNvPr id="4" name="Content Placeholder 3"/>
          <p:cNvSpPr>
            <a:spLocks noGrp="1"/>
          </p:cNvSpPr>
          <p:nvPr>
            <p:ph sz="quarter" idx="4"/>
          </p:nvPr>
        </p:nvSpPr>
        <p:spPr/>
        <p:txBody>
          <a:bodyPr>
            <a:normAutofit fontScale="92500" lnSpcReduction="20000"/>
          </a:bodyPr>
          <a:lstStyle/>
          <a:p>
            <a:pPr eaLnBrk="1" hangingPunct="1">
              <a:defRPr/>
            </a:pPr>
            <a:r>
              <a:rPr lang="en-GB" dirty="0" smtClean="0"/>
              <a:t>Germany, founded in 1871, was made up of Länder, or states</a:t>
            </a:r>
          </a:p>
          <a:p>
            <a:pPr eaLnBrk="1" hangingPunct="1">
              <a:defRPr/>
            </a:pPr>
            <a:r>
              <a:rPr lang="en-GB" dirty="0" smtClean="0"/>
              <a:t>Elected governors run the Länders</a:t>
            </a:r>
          </a:p>
          <a:p>
            <a:pPr lvl="1" eaLnBrk="1" hangingPunct="1">
              <a:defRPr/>
            </a:pPr>
            <a:r>
              <a:rPr lang="en-GB" dirty="0" smtClean="0"/>
              <a:t>Many opposed Hitler</a:t>
            </a:r>
          </a:p>
          <a:p>
            <a:pPr eaLnBrk="1" hangingPunct="1">
              <a:defRPr/>
            </a:pPr>
            <a:r>
              <a:rPr lang="en-GB" dirty="0" smtClean="0"/>
              <a:t>In April 1933, Hitler replaced the elected governors with Reich governors </a:t>
            </a:r>
            <a:r>
              <a:rPr lang="en-GB" dirty="0" smtClean="0">
                <a:sym typeface="Wingdings" pitchFamily="2" charset="2"/>
              </a:rPr>
              <a:t> appointed by Hitler</a:t>
            </a:r>
          </a:p>
          <a:p>
            <a:pPr lvl="1" eaLnBrk="1" hangingPunct="1">
              <a:defRPr/>
            </a:pPr>
            <a:r>
              <a:rPr lang="en-GB" dirty="0" smtClean="0">
                <a:sym typeface="Wingdings" pitchFamily="2" charset="2"/>
              </a:rPr>
              <a:t>All were Nazis</a:t>
            </a:r>
            <a:endParaRPr lang="en-GB" dirty="0" smtClean="0"/>
          </a:p>
        </p:txBody>
      </p:sp>
      <p:sp>
        <p:nvSpPr>
          <p:cNvPr id="67589" name="Text Placeholder 4"/>
          <p:cNvSpPr>
            <a:spLocks noGrp="1"/>
          </p:cNvSpPr>
          <p:nvPr>
            <p:ph type="body" sz="quarter" idx="1"/>
          </p:nvPr>
        </p:nvSpPr>
        <p:spPr>
          <a:xfrm>
            <a:off x="457200" y="1570038"/>
            <a:ext cx="3657600" cy="658812"/>
          </a:xfrm>
        </p:spPr>
        <p:txBody>
          <a:bodyPr/>
          <a:lstStyle/>
          <a:p>
            <a:pPr eaLnBrk="1" hangingPunct="1"/>
            <a:r>
              <a:rPr lang="en-GB" smtClean="0"/>
              <a:t>3. Trade Unions</a:t>
            </a:r>
          </a:p>
        </p:txBody>
      </p:sp>
      <p:sp>
        <p:nvSpPr>
          <p:cNvPr id="67590" name="Text Placeholder 5"/>
          <p:cNvSpPr>
            <a:spLocks noGrp="1"/>
          </p:cNvSpPr>
          <p:nvPr>
            <p:ph type="body" sz="quarter" idx="3"/>
          </p:nvPr>
        </p:nvSpPr>
        <p:spPr>
          <a:xfrm>
            <a:off x="4343400" y="1570038"/>
            <a:ext cx="3657600" cy="658812"/>
          </a:xfrm>
        </p:spPr>
        <p:txBody>
          <a:bodyPr/>
          <a:lstStyle/>
          <a:p>
            <a:pPr eaLnBrk="1" hangingPunct="1"/>
            <a:r>
              <a:rPr lang="en-GB" smtClean="0"/>
              <a:t>4. Regional Government</a:t>
            </a: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GB" dirty="0" smtClean="0"/>
              <a:t>Kaiser Wilhelm</a:t>
            </a:r>
            <a:endParaRPr lang="en-GB" dirty="0"/>
          </a:p>
        </p:txBody>
      </p:sp>
      <p:sp>
        <p:nvSpPr>
          <p:cNvPr id="2" name="Content Placeholder 1"/>
          <p:cNvSpPr>
            <a:spLocks noGrp="1"/>
          </p:cNvSpPr>
          <p:nvPr>
            <p:ph sz="quarter" idx="1"/>
          </p:nvPr>
        </p:nvSpPr>
        <p:spPr>
          <a:xfrm>
            <a:off x="214313" y="1500188"/>
            <a:ext cx="8215312" cy="5143500"/>
          </a:xfrm>
        </p:spPr>
        <p:txBody>
          <a:bodyPr>
            <a:normAutofit fontScale="92500" lnSpcReduction="20000"/>
          </a:bodyPr>
          <a:lstStyle/>
          <a:p>
            <a:pPr marL="274320" indent="-274320" eaLnBrk="1" fontAlgn="auto" hangingPunct="1">
              <a:spcAft>
                <a:spcPts val="0"/>
              </a:spcAft>
              <a:buFont typeface="Wingdings"/>
              <a:buChar char=""/>
              <a:defRPr/>
            </a:pPr>
            <a:r>
              <a:rPr lang="en-GB" dirty="0" smtClean="0"/>
              <a:t>The Second Reich was ruled by the </a:t>
            </a:r>
            <a:r>
              <a:rPr lang="en-GB" i="1" dirty="0" smtClean="0">
                <a:hlinkClick r:id="rId2" action="ppaction://hlinksldjump"/>
              </a:rPr>
              <a:t>Kaiser</a:t>
            </a:r>
            <a:r>
              <a:rPr lang="en-GB" dirty="0" smtClean="0">
                <a:hlinkClick r:id="rId2" action="ppaction://hlinksldjump"/>
              </a:rPr>
              <a:t> </a:t>
            </a:r>
            <a:r>
              <a:rPr lang="en-GB" dirty="0" smtClean="0"/>
              <a:t>who was an </a:t>
            </a:r>
            <a:r>
              <a:rPr lang="en-GB" i="1" dirty="0" smtClean="0">
                <a:hlinkClick r:id="rId2" action="ppaction://hlinksldjump"/>
              </a:rPr>
              <a:t>hereditary</a:t>
            </a:r>
            <a:r>
              <a:rPr lang="en-GB" dirty="0" smtClean="0"/>
              <a:t> ruler</a:t>
            </a:r>
          </a:p>
          <a:p>
            <a:pPr marL="274320" indent="-274320" eaLnBrk="1" fontAlgn="auto" hangingPunct="1">
              <a:spcAft>
                <a:spcPts val="0"/>
              </a:spcAft>
              <a:buFont typeface="Wingdings"/>
              <a:buChar char=""/>
              <a:defRPr/>
            </a:pPr>
            <a:r>
              <a:rPr lang="en-GB" dirty="0" smtClean="0"/>
              <a:t>He had enormous power</a:t>
            </a:r>
          </a:p>
          <a:p>
            <a:pPr marL="640080" lvl="1" indent="-274320" eaLnBrk="1" fontAlgn="auto" hangingPunct="1">
              <a:spcAft>
                <a:spcPts val="0"/>
              </a:spcAft>
              <a:buFont typeface="Wingdings 2"/>
              <a:buChar char=""/>
              <a:defRPr/>
            </a:pPr>
            <a:r>
              <a:rPr lang="en-GB" dirty="0" smtClean="0"/>
              <a:t>He could choose and sack ministers</a:t>
            </a:r>
          </a:p>
          <a:p>
            <a:pPr marL="640080" lvl="1" indent="-274320" eaLnBrk="1" fontAlgn="auto" hangingPunct="1">
              <a:spcAft>
                <a:spcPts val="0"/>
              </a:spcAft>
              <a:buFont typeface="Wingdings 2"/>
              <a:buChar char=""/>
              <a:defRPr/>
            </a:pPr>
            <a:r>
              <a:rPr lang="en-GB" dirty="0" smtClean="0"/>
              <a:t>Controlled the foreign policy and could declare war</a:t>
            </a:r>
          </a:p>
          <a:p>
            <a:pPr marL="274320" indent="-274320" eaLnBrk="1" fontAlgn="auto" hangingPunct="1">
              <a:spcAft>
                <a:spcPts val="0"/>
              </a:spcAft>
              <a:buFont typeface="Wingdings"/>
              <a:buChar char=""/>
              <a:defRPr/>
            </a:pPr>
            <a:r>
              <a:rPr lang="en-GB" dirty="0" smtClean="0"/>
              <a:t>In 1888, Wilhelm II, 29years of age, became Kaiser</a:t>
            </a:r>
          </a:p>
          <a:p>
            <a:pPr marL="640080" lvl="1" indent="-274320" eaLnBrk="1" fontAlgn="auto" hangingPunct="1">
              <a:spcAft>
                <a:spcPts val="0"/>
              </a:spcAft>
              <a:buFont typeface="Wingdings 2"/>
              <a:buChar char=""/>
              <a:defRPr/>
            </a:pPr>
            <a:r>
              <a:rPr lang="en-GB" dirty="0" smtClean="0"/>
              <a:t>He was the great nephew of Queen Victoria</a:t>
            </a:r>
          </a:p>
          <a:p>
            <a:pPr marL="640080" lvl="1" indent="-274320" eaLnBrk="1" fontAlgn="auto" hangingPunct="1">
              <a:spcAft>
                <a:spcPts val="0"/>
              </a:spcAft>
              <a:buFont typeface="Wingdings 2"/>
              <a:buChar char=""/>
              <a:defRPr/>
            </a:pPr>
            <a:r>
              <a:rPr lang="en-GB" dirty="0" smtClean="0"/>
              <a:t>For a birthday present, Queen Victoria gave him Mount Kilimanjaro, the highest mountain in Africa</a:t>
            </a:r>
          </a:p>
          <a:p>
            <a:pPr marL="274320" indent="-274320" eaLnBrk="1" fontAlgn="auto" hangingPunct="1">
              <a:spcAft>
                <a:spcPts val="0"/>
              </a:spcAft>
              <a:buFont typeface="Wingdings"/>
              <a:buChar char=""/>
              <a:defRPr/>
            </a:pPr>
            <a:r>
              <a:rPr lang="en-GB" dirty="0" smtClean="0"/>
              <a:t>He wanted to make Germany as great as Britain who was the world’s most powerful country, and dominated world trade as well as ruling a quarter of all the people in the world</a:t>
            </a:r>
          </a:p>
          <a:p>
            <a:pPr marL="274320" indent="-274320" eaLnBrk="1" fontAlgn="auto" hangingPunct="1">
              <a:spcAft>
                <a:spcPts val="0"/>
              </a:spcAft>
              <a:buFont typeface="Wingdings"/>
              <a:buChar char=""/>
              <a:defRPr/>
            </a:pPr>
            <a:r>
              <a:rPr lang="en-GB" dirty="0" smtClean="0"/>
              <a:t>Germany did this by conquering areas of Africa to create a German overseas empire and trying to create a similar navy to that of Britain</a:t>
            </a:r>
          </a:p>
          <a:p>
            <a:pPr marL="274320" indent="-274320" eaLnBrk="1" fontAlgn="auto" hangingPunct="1">
              <a:spcAft>
                <a:spcPts val="0"/>
              </a:spcAft>
              <a:buFont typeface="Wingdings"/>
              <a:buChar char=""/>
              <a:defRPr/>
            </a:pPr>
            <a:r>
              <a:rPr lang="en-GB" dirty="0" smtClean="0"/>
              <a:t>Britain felt threatened and so built bigger ships – starting an arms race</a:t>
            </a:r>
            <a:endParaRPr lang="en-GB" dirty="0"/>
          </a:p>
        </p:txBody>
      </p:sp>
    </p:spTree>
  </p:cSld>
  <p:clrMapOvr>
    <a:masterClrMapping/>
  </p:clrMapOvr>
  <p:transition spd="med">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GB" dirty="0" smtClean="0"/>
              <a:t>Führer</a:t>
            </a:r>
            <a:endParaRPr lang="en-GB" dirty="0"/>
          </a:p>
        </p:txBody>
      </p:sp>
      <p:sp>
        <p:nvSpPr>
          <p:cNvPr id="68611" name="Content Placeholder 2"/>
          <p:cNvSpPr>
            <a:spLocks noGrp="1"/>
          </p:cNvSpPr>
          <p:nvPr>
            <p:ph sz="quarter" idx="1"/>
          </p:nvPr>
        </p:nvSpPr>
        <p:spPr>
          <a:xfrm>
            <a:off x="457200" y="1600200"/>
            <a:ext cx="7467600" cy="4873625"/>
          </a:xfrm>
        </p:spPr>
        <p:txBody>
          <a:bodyPr/>
          <a:lstStyle/>
          <a:p>
            <a:pPr eaLnBrk="1" hangingPunct="1"/>
            <a:r>
              <a:rPr lang="en-GB" smtClean="0"/>
              <a:t>Only President Hindenburg could sack and replace Hitler as Chancellor</a:t>
            </a:r>
          </a:p>
          <a:p>
            <a:pPr lvl="1" eaLnBrk="1" hangingPunct="1"/>
            <a:r>
              <a:rPr lang="en-GB" smtClean="0"/>
              <a:t>Hitler had full control of Germany</a:t>
            </a:r>
          </a:p>
          <a:p>
            <a:pPr eaLnBrk="1" hangingPunct="1"/>
            <a:r>
              <a:rPr lang="en-GB" smtClean="0"/>
              <a:t>In July 1934 Hindenburg died</a:t>
            </a:r>
          </a:p>
          <a:p>
            <a:pPr eaLnBrk="1" hangingPunct="1"/>
            <a:r>
              <a:rPr lang="en-GB" smtClean="0"/>
              <a:t>Hitler took over and combined President and Chancellor into Führer</a:t>
            </a:r>
          </a:p>
          <a:p>
            <a:pPr eaLnBrk="1" hangingPunct="1"/>
            <a:r>
              <a:rPr lang="en-GB" smtClean="0"/>
              <a:t>On the 2</a:t>
            </a:r>
            <a:r>
              <a:rPr lang="en-GB" baseline="30000" smtClean="0"/>
              <a:t>nd</a:t>
            </a:r>
            <a:r>
              <a:rPr lang="en-GB" smtClean="0"/>
              <a:t> of August, the German Army, the last remaining opposition, wore allegiance to Hitler as Führer, rather than Germany</a:t>
            </a:r>
          </a:p>
          <a:p>
            <a:pPr eaLnBrk="1" hangingPunct="1"/>
            <a:r>
              <a:rPr lang="en-GB" smtClean="0"/>
              <a:t>Hitler called Germany the Third Reich, the third German Empire, which he promised would last 1,000 years at least </a:t>
            </a:r>
            <a:r>
              <a:rPr lang="en-GB" smtClean="0">
                <a:sym typeface="Wingdings" pitchFamily="2" charset="2"/>
              </a:rPr>
              <a:t> it lasted just 12</a:t>
            </a:r>
            <a:endParaRPr lang="en-GB" smtClean="0"/>
          </a:p>
        </p:txBody>
      </p:sp>
    </p:spTree>
  </p:cSld>
  <p:clrMapOvr>
    <a:masterClrMapping/>
  </p:clrMapOvr>
  <p:transition spd="med">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GB" dirty="0" smtClean="0"/>
              <a:t>The Reichstag Fire</a:t>
            </a:r>
            <a:endParaRPr lang="en-GB" dirty="0"/>
          </a:p>
        </p:txBody>
      </p:sp>
      <p:sp>
        <p:nvSpPr>
          <p:cNvPr id="69635" name="Content Placeholder 2"/>
          <p:cNvSpPr>
            <a:spLocks noGrp="1"/>
          </p:cNvSpPr>
          <p:nvPr>
            <p:ph sz="quarter" idx="1"/>
          </p:nvPr>
        </p:nvSpPr>
        <p:spPr>
          <a:xfrm>
            <a:off x="142875" y="1428750"/>
            <a:ext cx="8358188" cy="5429250"/>
          </a:xfrm>
        </p:spPr>
        <p:txBody>
          <a:bodyPr>
            <a:normAutofit fontScale="85000" lnSpcReduction="10000"/>
          </a:bodyPr>
          <a:lstStyle/>
          <a:p>
            <a:pPr eaLnBrk="1" hangingPunct="1">
              <a:defRPr/>
            </a:pPr>
            <a:r>
              <a:rPr lang="en-GB" dirty="0" smtClean="0"/>
              <a:t>The Reichstag was a symbol of democracy</a:t>
            </a:r>
          </a:p>
          <a:p>
            <a:pPr eaLnBrk="1" hangingPunct="1">
              <a:defRPr/>
            </a:pPr>
            <a:r>
              <a:rPr lang="en-GB" dirty="0" smtClean="0"/>
              <a:t>In March 1933 Reichstag elections were to be held</a:t>
            </a:r>
          </a:p>
          <a:p>
            <a:pPr eaLnBrk="1" hangingPunct="1">
              <a:defRPr/>
            </a:pPr>
            <a:r>
              <a:rPr lang="en-GB" dirty="0" smtClean="0"/>
              <a:t>On the evening of 27</a:t>
            </a:r>
            <a:r>
              <a:rPr lang="en-GB" baseline="30000" dirty="0" smtClean="0"/>
              <a:t>th</a:t>
            </a:r>
            <a:r>
              <a:rPr lang="en-GB" dirty="0" smtClean="0"/>
              <a:t> February 1933 the Reichstag was burnt down</a:t>
            </a:r>
          </a:p>
          <a:p>
            <a:pPr eaLnBrk="1" hangingPunct="1">
              <a:defRPr/>
            </a:pPr>
            <a:r>
              <a:rPr lang="en-GB" dirty="0" smtClean="0"/>
              <a:t>The authorities believed it was Marinus van der Lubbe, a Dutch communist</a:t>
            </a:r>
          </a:p>
          <a:p>
            <a:pPr lvl="1" eaLnBrk="1" hangingPunct="1">
              <a:defRPr/>
            </a:pPr>
            <a:r>
              <a:rPr lang="en-GB" dirty="0" smtClean="0"/>
              <a:t>He was arrested at the Reichstag</a:t>
            </a:r>
          </a:p>
          <a:p>
            <a:pPr lvl="1" eaLnBrk="1" hangingPunct="1">
              <a:defRPr/>
            </a:pPr>
            <a:r>
              <a:rPr lang="en-GB" dirty="0" smtClean="0"/>
              <a:t>He was carrying matches and firelighters</a:t>
            </a:r>
          </a:p>
          <a:p>
            <a:pPr lvl="1" eaLnBrk="1" hangingPunct="1">
              <a:defRPr/>
            </a:pPr>
            <a:r>
              <a:rPr lang="en-GB" dirty="0" smtClean="0"/>
              <a:t>He even admitted he was guilty</a:t>
            </a:r>
          </a:p>
          <a:p>
            <a:pPr eaLnBrk="1" hangingPunct="1">
              <a:defRPr/>
            </a:pPr>
            <a:r>
              <a:rPr lang="en-GB" dirty="0" smtClean="0"/>
              <a:t>Hitler and G</a:t>
            </a:r>
            <a:r>
              <a:rPr lang="en-GB" dirty="0" smtClean="0">
                <a:ea typeface="PMingLiU-ExtB" pitchFamily="18" charset="-120"/>
                <a:cs typeface="Times New Roman"/>
              </a:rPr>
              <a:t>ö</a:t>
            </a:r>
            <a:r>
              <a:rPr lang="en-GB" dirty="0" smtClean="0"/>
              <a:t>ring didn’t believe he acted alone but was part of a Communist plot</a:t>
            </a:r>
          </a:p>
          <a:p>
            <a:pPr lvl="1" eaLnBrk="1" hangingPunct="1">
              <a:defRPr/>
            </a:pPr>
            <a:r>
              <a:rPr lang="en-GB" dirty="0" smtClean="0"/>
              <a:t>This led to the KPD leaders being put into prison</a:t>
            </a:r>
          </a:p>
          <a:p>
            <a:pPr eaLnBrk="1" hangingPunct="1">
              <a:defRPr/>
            </a:pPr>
            <a:r>
              <a:rPr lang="en-GB" dirty="0" smtClean="0"/>
              <a:t>British newspapers also doubted he acted alone but didn’t say who were the accomplices</a:t>
            </a:r>
          </a:p>
          <a:p>
            <a:pPr eaLnBrk="1" hangingPunct="1">
              <a:defRPr/>
            </a:pPr>
            <a:r>
              <a:rPr lang="en-GB" dirty="0" smtClean="0"/>
              <a:t>There is some evidence to suggest it was the Nazis, G</a:t>
            </a:r>
            <a:r>
              <a:rPr lang="en-GB" dirty="0" smtClean="0">
                <a:ea typeface="PMingLiU-ExtB" pitchFamily="18" charset="-120"/>
                <a:cs typeface="Times New Roman"/>
              </a:rPr>
              <a:t>ö</a:t>
            </a:r>
            <a:r>
              <a:rPr lang="en-GB" dirty="0" smtClean="0"/>
              <a:t>ring in particular</a:t>
            </a:r>
          </a:p>
          <a:p>
            <a:pPr lvl="1" eaLnBrk="1" hangingPunct="1">
              <a:defRPr/>
            </a:pPr>
            <a:r>
              <a:rPr lang="en-GB" dirty="0" smtClean="0"/>
              <a:t>The reason being to arrest the KPD and win the elections</a:t>
            </a:r>
          </a:p>
          <a:p>
            <a:pPr eaLnBrk="1" hangingPunct="1">
              <a:defRPr/>
            </a:pPr>
            <a:r>
              <a:rPr lang="en-GB" dirty="0" smtClean="0"/>
              <a:t>The truth is not known so it relies on the evidence you trust and don’t</a:t>
            </a:r>
          </a:p>
        </p:txBody>
      </p:sp>
    </p:spTree>
  </p:cSld>
  <p:clrMapOvr>
    <a:masterClrMapping/>
  </p:clrMapOvr>
  <p:transition spd="med">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Night of the Long Knives</a:t>
            </a:r>
            <a:endParaRPr lang="en-GB" dirty="0"/>
          </a:p>
        </p:txBody>
      </p:sp>
      <p:sp>
        <p:nvSpPr>
          <p:cNvPr id="70659" name="Content Placeholder 2"/>
          <p:cNvSpPr>
            <a:spLocks noGrp="1"/>
          </p:cNvSpPr>
          <p:nvPr>
            <p:ph sz="quarter" idx="1"/>
          </p:nvPr>
        </p:nvSpPr>
        <p:spPr>
          <a:xfrm>
            <a:off x="457200" y="1600200"/>
            <a:ext cx="7467600" cy="4873625"/>
          </a:xfrm>
        </p:spPr>
        <p:txBody>
          <a:bodyPr/>
          <a:lstStyle/>
          <a:p>
            <a:r>
              <a:rPr lang="en-GB" smtClean="0"/>
              <a:t>In the early hours of the 30</a:t>
            </a:r>
            <a:r>
              <a:rPr lang="en-GB" baseline="30000" smtClean="0"/>
              <a:t>th</a:t>
            </a:r>
            <a:r>
              <a:rPr lang="en-GB" smtClean="0"/>
              <a:t> of June 1934, Hitler entered a hotel in the Bavarian resort of Bad Wiessee, with heavily armed SS</a:t>
            </a:r>
          </a:p>
          <a:p>
            <a:r>
              <a:rPr lang="en-GB" smtClean="0"/>
              <a:t>In the hotel was important members of the SA who were arrested</a:t>
            </a:r>
          </a:p>
          <a:p>
            <a:pPr lvl="1"/>
            <a:r>
              <a:rPr lang="en-GB" smtClean="0"/>
              <a:t>Including Ernst Röhm, the leader of the SA</a:t>
            </a:r>
          </a:p>
          <a:p>
            <a:r>
              <a:rPr lang="en-GB" smtClean="0"/>
              <a:t>They were taken to Munich and shot</a:t>
            </a:r>
          </a:p>
          <a:p>
            <a:r>
              <a:rPr lang="en-GB" smtClean="0"/>
              <a:t>Over the next few days other members were also arrested and shot</a:t>
            </a:r>
          </a:p>
          <a:p>
            <a:pPr lvl="1"/>
            <a:r>
              <a:rPr lang="en-GB" smtClean="0"/>
              <a:t>Including Gregor Strasser</a:t>
            </a:r>
          </a:p>
          <a:p>
            <a:r>
              <a:rPr lang="en-GB" smtClean="0"/>
              <a:t>Up to 200 people were killed including non-Nazis</a:t>
            </a:r>
          </a:p>
          <a:p>
            <a:pPr lvl="1"/>
            <a:r>
              <a:rPr lang="en-GB" smtClean="0"/>
              <a:t>Including former Chancellor Kurt von Schleicher</a:t>
            </a:r>
          </a:p>
        </p:txBody>
      </p:sp>
    </p:spTree>
  </p:cSld>
  <p:clrMapOvr>
    <a:masterClrMapping/>
  </p:clrMapOvr>
  <p:transition spd="med">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Night of the Long Knives</a:t>
            </a:r>
            <a:endParaRPr lang="en-GB" dirty="0"/>
          </a:p>
        </p:txBody>
      </p:sp>
      <p:sp>
        <p:nvSpPr>
          <p:cNvPr id="3" name="Content Placeholder 2"/>
          <p:cNvSpPr>
            <a:spLocks noGrp="1"/>
          </p:cNvSpPr>
          <p:nvPr>
            <p:ph sz="quarter" idx="2"/>
          </p:nvPr>
        </p:nvSpPr>
        <p:spPr/>
        <p:txBody>
          <a:bodyPr>
            <a:normAutofit fontScale="77500" lnSpcReduction="20000"/>
          </a:bodyPr>
          <a:lstStyle/>
          <a:p>
            <a:pPr>
              <a:defRPr/>
            </a:pPr>
            <a:r>
              <a:rPr lang="en-GB" dirty="0" smtClean="0"/>
              <a:t>Public face of the Nazis</a:t>
            </a:r>
          </a:p>
          <a:p>
            <a:pPr>
              <a:defRPr/>
            </a:pPr>
            <a:r>
              <a:rPr lang="en-GB" dirty="0" smtClean="0"/>
              <a:t>Beating up opposition</a:t>
            </a:r>
          </a:p>
          <a:p>
            <a:pPr>
              <a:defRPr/>
            </a:pPr>
            <a:r>
              <a:rPr lang="en-GB" dirty="0" smtClean="0"/>
              <a:t>Holding large meetings and demonstrations</a:t>
            </a:r>
          </a:p>
          <a:p>
            <a:pPr>
              <a:defRPr/>
            </a:pPr>
            <a:r>
              <a:rPr lang="en-GB" dirty="0" smtClean="0"/>
              <a:t>By 1934, there were 2million</a:t>
            </a:r>
          </a:p>
          <a:p>
            <a:pPr>
              <a:defRPr/>
            </a:pPr>
            <a:r>
              <a:rPr lang="en-GB" dirty="0" smtClean="0"/>
              <a:t>Röhm was more socialist and expected wealth to be taken away from the rich</a:t>
            </a:r>
          </a:p>
          <a:p>
            <a:pPr>
              <a:defRPr/>
            </a:pPr>
            <a:r>
              <a:rPr lang="en-GB" dirty="0" smtClean="0"/>
              <a:t>He also wanted to take over the army which was unpopular with the army</a:t>
            </a:r>
          </a:p>
          <a:p>
            <a:pPr>
              <a:defRPr/>
            </a:pPr>
            <a:r>
              <a:rPr lang="en-GB" dirty="0" smtClean="0"/>
              <a:t>He also wanted the SA to be the focus of a National </a:t>
            </a:r>
            <a:r>
              <a:rPr lang="en-GB" b="1" dirty="0" smtClean="0"/>
              <a:t>Socialist </a:t>
            </a:r>
            <a:r>
              <a:rPr lang="en-GB" dirty="0" smtClean="0"/>
              <a:t>Germany</a:t>
            </a:r>
            <a:endParaRPr lang="en-GB" dirty="0"/>
          </a:p>
        </p:txBody>
      </p:sp>
      <p:sp>
        <p:nvSpPr>
          <p:cNvPr id="4" name="Content Placeholder 3"/>
          <p:cNvSpPr>
            <a:spLocks noGrp="1"/>
          </p:cNvSpPr>
          <p:nvPr>
            <p:ph sz="quarter" idx="4"/>
          </p:nvPr>
        </p:nvSpPr>
        <p:spPr/>
        <p:txBody>
          <a:bodyPr>
            <a:normAutofit fontScale="85000" lnSpcReduction="10000"/>
          </a:bodyPr>
          <a:lstStyle/>
          <a:p>
            <a:pPr>
              <a:defRPr/>
            </a:pPr>
            <a:r>
              <a:rPr lang="en-GB" dirty="0" smtClean="0"/>
              <a:t>Founded in 1925 as Hitler’s personal bodyguards, they were technically part of the SA</a:t>
            </a:r>
          </a:p>
          <a:p>
            <a:pPr>
              <a:defRPr/>
            </a:pPr>
            <a:r>
              <a:rPr lang="en-GB" dirty="0" smtClean="0"/>
              <a:t>Himmler wanted to be a separate organisation</a:t>
            </a:r>
          </a:p>
          <a:p>
            <a:pPr>
              <a:defRPr/>
            </a:pPr>
            <a:r>
              <a:rPr lang="en-GB" dirty="0" smtClean="0"/>
              <a:t>Himmler told Hitler that Röhm planned to overthrow him on the evening of the 28</a:t>
            </a:r>
            <a:r>
              <a:rPr lang="en-GB" baseline="30000" dirty="0" smtClean="0"/>
              <a:t>th</a:t>
            </a:r>
            <a:r>
              <a:rPr lang="en-GB" dirty="0" smtClean="0"/>
              <a:t> of June</a:t>
            </a:r>
          </a:p>
          <a:p>
            <a:pPr>
              <a:defRPr/>
            </a:pPr>
            <a:r>
              <a:rPr lang="en-GB" dirty="0" smtClean="0"/>
              <a:t>It was after this that the Night of the Long Knives took place</a:t>
            </a:r>
            <a:endParaRPr lang="en-GB" dirty="0"/>
          </a:p>
        </p:txBody>
      </p:sp>
      <p:sp>
        <p:nvSpPr>
          <p:cNvPr id="71685" name="Text Placeholder 4"/>
          <p:cNvSpPr>
            <a:spLocks noGrp="1"/>
          </p:cNvSpPr>
          <p:nvPr>
            <p:ph type="body" sz="quarter" idx="1"/>
          </p:nvPr>
        </p:nvSpPr>
        <p:spPr>
          <a:xfrm>
            <a:off x="457200" y="1570038"/>
            <a:ext cx="3657600" cy="658812"/>
          </a:xfrm>
        </p:spPr>
        <p:txBody>
          <a:bodyPr/>
          <a:lstStyle/>
          <a:p>
            <a:r>
              <a:rPr lang="en-GB" smtClean="0"/>
              <a:t>The SA</a:t>
            </a:r>
          </a:p>
        </p:txBody>
      </p:sp>
      <p:sp>
        <p:nvSpPr>
          <p:cNvPr id="71686" name="Text Placeholder 5"/>
          <p:cNvSpPr>
            <a:spLocks noGrp="1"/>
          </p:cNvSpPr>
          <p:nvPr>
            <p:ph type="body" sz="quarter" idx="3"/>
          </p:nvPr>
        </p:nvSpPr>
        <p:spPr>
          <a:xfrm>
            <a:off x="4343400" y="1570038"/>
            <a:ext cx="3657600" cy="658812"/>
          </a:xfrm>
        </p:spPr>
        <p:txBody>
          <a:bodyPr/>
          <a:lstStyle/>
          <a:p>
            <a:r>
              <a:rPr lang="en-GB" smtClean="0"/>
              <a:t>The SS</a:t>
            </a:r>
          </a:p>
        </p:txBody>
      </p:sp>
    </p:spTree>
  </p:cSld>
  <p:clrMapOvr>
    <a:masterClrMapping/>
  </p:clrMapOvr>
  <p:transition spd="med">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Night of the Long Knives</a:t>
            </a:r>
            <a:endParaRPr lang="en-GB" dirty="0"/>
          </a:p>
        </p:txBody>
      </p:sp>
      <p:sp>
        <p:nvSpPr>
          <p:cNvPr id="3" name="Content Placeholder 2"/>
          <p:cNvSpPr>
            <a:spLocks noGrp="1"/>
          </p:cNvSpPr>
          <p:nvPr>
            <p:ph sz="quarter" idx="2"/>
          </p:nvPr>
        </p:nvSpPr>
        <p:spPr/>
        <p:txBody>
          <a:bodyPr>
            <a:normAutofit fontScale="92500" lnSpcReduction="20000"/>
          </a:bodyPr>
          <a:lstStyle/>
          <a:p>
            <a:pPr>
              <a:defRPr/>
            </a:pPr>
            <a:r>
              <a:rPr lang="en-GB" dirty="0" smtClean="0"/>
              <a:t>Dominated by men who had fought in the Kaiser’s army in WW1</a:t>
            </a:r>
          </a:p>
          <a:p>
            <a:pPr>
              <a:defRPr/>
            </a:pPr>
            <a:r>
              <a:rPr lang="en-GB" dirty="0" smtClean="0"/>
              <a:t>They believed only Hitler would ignore the Treaty of Versailles and rearm</a:t>
            </a:r>
          </a:p>
          <a:p>
            <a:pPr>
              <a:defRPr/>
            </a:pPr>
            <a:r>
              <a:rPr lang="en-GB" dirty="0" smtClean="0"/>
              <a:t>They would become a powerful and modern army under Hitler</a:t>
            </a:r>
          </a:p>
          <a:p>
            <a:pPr>
              <a:defRPr/>
            </a:pPr>
            <a:r>
              <a:rPr lang="en-GB" dirty="0" smtClean="0"/>
              <a:t>They were frightened by the thought they might be taken over by the SA</a:t>
            </a:r>
            <a:endParaRPr lang="en-GB" dirty="0"/>
          </a:p>
        </p:txBody>
      </p:sp>
      <p:sp>
        <p:nvSpPr>
          <p:cNvPr id="4" name="Content Placeholder 3"/>
          <p:cNvSpPr>
            <a:spLocks noGrp="1"/>
          </p:cNvSpPr>
          <p:nvPr>
            <p:ph sz="quarter" idx="4"/>
          </p:nvPr>
        </p:nvSpPr>
        <p:spPr/>
        <p:txBody>
          <a:bodyPr>
            <a:normAutofit fontScale="92500" lnSpcReduction="20000"/>
          </a:bodyPr>
          <a:lstStyle/>
          <a:p>
            <a:pPr>
              <a:defRPr/>
            </a:pPr>
            <a:r>
              <a:rPr lang="en-GB" dirty="0" smtClean="0"/>
              <a:t>Many industrialists supported Hitler</a:t>
            </a:r>
          </a:p>
          <a:p>
            <a:pPr lvl="1">
              <a:defRPr/>
            </a:pPr>
            <a:r>
              <a:rPr lang="en-GB" dirty="0" smtClean="0"/>
              <a:t>Like Fritz Thyssen</a:t>
            </a:r>
          </a:p>
          <a:p>
            <a:pPr>
              <a:defRPr/>
            </a:pPr>
            <a:r>
              <a:rPr lang="en-GB" dirty="0" smtClean="0"/>
              <a:t>They feared communism</a:t>
            </a:r>
          </a:p>
          <a:p>
            <a:pPr>
              <a:defRPr/>
            </a:pPr>
            <a:r>
              <a:rPr lang="en-GB" dirty="0" smtClean="0"/>
              <a:t>They believed only Hitler would destroy communism</a:t>
            </a:r>
          </a:p>
          <a:p>
            <a:pPr>
              <a:defRPr/>
            </a:pPr>
            <a:r>
              <a:rPr lang="en-GB" dirty="0" smtClean="0"/>
              <a:t>However, they thought the SA programme looked far too much like communism</a:t>
            </a:r>
          </a:p>
          <a:p>
            <a:pPr lvl="1">
              <a:defRPr/>
            </a:pPr>
            <a:r>
              <a:rPr lang="en-GB" dirty="0" smtClean="0"/>
              <a:t>Like von Papen</a:t>
            </a:r>
            <a:endParaRPr lang="en-GB" dirty="0"/>
          </a:p>
        </p:txBody>
      </p:sp>
      <p:sp>
        <p:nvSpPr>
          <p:cNvPr id="72709" name="Text Placeholder 4"/>
          <p:cNvSpPr>
            <a:spLocks noGrp="1"/>
          </p:cNvSpPr>
          <p:nvPr>
            <p:ph type="body" sz="quarter" idx="1"/>
          </p:nvPr>
        </p:nvSpPr>
        <p:spPr>
          <a:xfrm>
            <a:off x="457200" y="1570038"/>
            <a:ext cx="3657600" cy="658812"/>
          </a:xfrm>
        </p:spPr>
        <p:txBody>
          <a:bodyPr/>
          <a:lstStyle/>
          <a:p>
            <a:r>
              <a:rPr lang="en-GB" smtClean="0"/>
              <a:t>The Army</a:t>
            </a:r>
          </a:p>
        </p:txBody>
      </p:sp>
      <p:sp>
        <p:nvSpPr>
          <p:cNvPr id="72710" name="Text Placeholder 5"/>
          <p:cNvSpPr>
            <a:spLocks noGrp="1"/>
          </p:cNvSpPr>
          <p:nvPr>
            <p:ph type="body" sz="quarter" idx="3"/>
          </p:nvPr>
        </p:nvSpPr>
        <p:spPr>
          <a:xfrm>
            <a:off x="4343400" y="1570038"/>
            <a:ext cx="3657600" cy="658812"/>
          </a:xfrm>
        </p:spPr>
        <p:txBody>
          <a:bodyPr/>
          <a:lstStyle/>
          <a:p>
            <a:r>
              <a:rPr lang="en-GB" smtClean="0"/>
              <a:t>Industrialists</a:t>
            </a:r>
          </a:p>
        </p:txBody>
      </p:sp>
    </p:spTree>
  </p:cSld>
  <p:clrMapOvr>
    <a:masterClrMapping/>
  </p:clrMapOvr>
  <p:transition spd="med">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Night of the Long Knives</a:t>
            </a:r>
            <a:endParaRPr lang="en-GB" dirty="0"/>
          </a:p>
        </p:txBody>
      </p:sp>
      <p:sp>
        <p:nvSpPr>
          <p:cNvPr id="3" name="Content Placeholder 2"/>
          <p:cNvSpPr>
            <a:spLocks noGrp="1"/>
          </p:cNvSpPr>
          <p:nvPr>
            <p:ph sz="quarter" idx="2"/>
          </p:nvPr>
        </p:nvSpPr>
        <p:spPr/>
        <p:txBody>
          <a:bodyPr>
            <a:normAutofit fontScale="77500" lnSpcReduction="20000"/>
          </a:bodyPr>
          <a:lstStyle/>
          <a:p>
            <a:pPr>
              <a:defRPr/>
            </a:pPr>
            <a:r>
              <a:rPr lang="en-GB" dirty="0" smtClean="0"/>
              <a:t>Hitler was in power and he wanted to create Lebenraum in the east</a:t>
            </a:r>
          </a:p>
          <a:p>
            <a:pPr>
              <a:defRPr/>
            </a:pPr>
            <a:r>
              <a:rPr lang="en-GB" dirty="0" smtClean="0"/>
              <a:t>Therefore it was important to have the support of the army</a:t>
            </a:r>
          </a:p>
          <a:p>
            <a:pPr>
              <a:defRPr/>
            </a:pPr>
            <a:r>
              <a:rPr lang="en-GB" dirty="0" smtClean="0"/>
              <a:t>He also needed the support of the industrialists</a:t>
            </a:r>
          </a:p>
          <a:p>
            <a:pPr lvl="1">
              <a:defRPr/>
            </a:pPr>
            <a:r>
              <a:rPr lang="en-GB" dirty="0" smtClean="0"/>
              <a:t>They would create wealth to pay for the army</a:t>
            </a:r>
          </a:p>
          <a:p>
            <a:pPr lvl="1">
              <a:defRPr/>
            </a:pPr>
            <a:r>
              <a:rPr lang="en-GB" dirty="0" smtClean="0"/>
              <a:t>They would be able to make arms/ weapons</a:t>
            </a:r>
          </a:p>
          <a:p>
            <a:pPr>
              <a:defRPr/>
            </a:pPr>
            <a:r>
              <a:rPr lang="en-GB" dirty="0" smtClean="0"/>
              <a:t>Hitler only needed the SA to take part in huge parades and to impress the public</a:t>
            </a:r>
            <a:endParaRPr lang="en-GB" dirty="0"/>
          </a:p>
        </p:txBody>
      </p:sp>
      <p:sp>
        <p:nvSpPr>
          <p:cNvPr id="4" name="Content Placeholder 3"/>
          <p:cNvSpPr>
            <a:spLocks noGrp="1"/>
          </p:cNvSpPr>
          <p:nvPr>
            <p:ph sz="quarter" idx="4"/>
          </p:nvPr>
        </p:nvSpPr>
        <p:spPr/>
        <p:txBody>
          <a:bodyPr>
            <a:normAutofit lnSpcReduction="10000"/>
          </a:bodyPr>
          <a:lstStyle/>
          <a:p>
            <a:pPr>
              <a:defRPr/>
            </a:pPr>
            <a:r>
              <a:rPr lang="en-GB" dirty="0" smtClean="0"/>
              <a:t>Hermann G</a:t>
            </a:r>
            <a:r>
              <a:rPr lang="en-GB" dirty="0" smtClean="0">
                <a:ea typeface="PMingLiU-ExtB" pitchFamily="18" charset="-120"/>
                <a:cs typeface="Times New Roman"/>
              </a:rPr>
              <a:t>ö</a:t>
            </a:r>
            <a:r>
              <a:rPr lang="en-GB" dirty="0" smtClean="0"/>
              <a:t>ring was in charge of the arrests and assassinations in Berlin</a:t>
            </a:r>
          </a:p>
          <a:p>
            <a:pPr>
              <a:defRPr/>
            </a:pPr>
            <a:r>
              <a:rPr lang="en-GB" dirty="0" smtClean="0"/>
              <a:t>He was a Nazi hero and was part of the Munich putsch</a:t>
            </a:r>
          </a:p>
          <a:p>
            <a:pPr>
              <a:defRPr/>
            </a:pPr>
            <a:r>
              <a:rPr lang="en-GB" dirty="0" smtClean="0"/>
              <a:t>The removal of important Nazis like Röhm would make him more powerful</a:t>
            </a:r>
          </a:p>
        </p:txBody>
      </p:sp>
      <p:sp>
        <p:nvSpPr>
          <p:cNvPr id="73733" name="Text Placeholder 4"/>
          <p:cNvSpPr>
            <a:spLocks noGrp="1"/>
          </p:cNvSpPr>
          <p:nvPr>
            <p:ph type="body" sz="quarter" idx="1"/>
          </p:nvPr>
        </p:nvSpPr>
        <p:spPr>
          <a:xfrm>
            <a:off x="457200" y="1570038"/>
            <a:ext cx="3657600" cy="658812"/>
          </a:xfrm>
        </p:spPr>
        <p:txBody>
          <a:bodyPr/>
          <a:lstStyle/>
          <a:p>
            <a:r>
              <a:rPr lang="en-GB" smtClean="0"/>
              <a:t>Hitler </a:t>
            </a:r>
          </a:p>
        </p:txBody>
      </p:sp>
      <p:sp>
        <p:nvSpPr>
          <p:cNvPr id="73734" name="Text Placeholder 5"/>
          <p:cNvSpPr>
            <a:spLocks noGrp="1"/>
          </p:cNvSpPr>
          <p:nvPr>
            <p:ph type="body" sz="quarter" idx="3"/>
          </p:nvPr>
        </p:nvSpPr>
        <p:spPr>
          <a:xfrm>
            <a:off x="4343400" y="1570038"/>
            <a:ext cx="3657600" cy="658812"/>
          </a:xfrm>
        </p:spPr>
        <p:txBody>
          <a:bodyPr/>
          <a:lstStyle/>
          <a:p>
            <a:r>
              <a:rPr lang="en-GB" smtClean="0"/>
              <a:t>G</a:t>
            </a:r>
            <a:r>
              <a:rPr lang="en-GB" smtClean="0">
                <a:ea typeface="PMingLiU-ExtB" pitchFamily="18" charset="-120"/>
                <a:cs typeface="Times New Roman" pitchFamily="18" charset="0"/>
              </a:rPr>
              <a:t>ö</a:t>
            </a:r>
            <a:r>
              <a:rPr lang="en-GB" smtClean="0"/>
              <a:t>ring</a:t>
            </a:r>
          </a:p>
        </p:txBody>
      </p:sp>
    </p:spTree>
  </p:cSld>
  <p:clrMapOvr>
    <a:masterClrMapping/>
  </p:clrMapOvr>
  <p:transition spd="med">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Results</a:t>
            </a:r>
            <a:endParaRPr lang="en-GB" dirty="0"/>
          </a:p>
        </p:txBody>
      </p:sp>
      <p:sp>
        <p:nvSpPr>
          <p:cNvPr id="3" name="Content Placeholder 2"/>
          <p:cNvSpPr>
            <a:spLocks noGrp="1"/>
          </p:cNvSpPr>
          <p:nvPr>
            <p:ph sz="quarter" idx="1"/>
          </p:nvPr>
        </p:nvSpPr>
        <p:spPr>
          <a:xfrm>
            <a:off x="457200" y="1428750"/>
            <a:ext cx="7467600" cy="5214938"/>
          </a:xfrm>
        </p:spPr>
        <p:txBody>
          <a:bodyPr>
            <a:normAutofit fontScale="92500"/>
          </a:bodyPr>
          <a:lstStyle/>
          <a:p>
            <a:pPr>
              <a:defRPr/>
            </a:pPr>
            <a:r>
              <a:rPr lang="en-GB" dirty="0" smtClean="0"/>
              <a:t>Many opponents were now dead, including:</a:t>
            </a:r>
          </a:p>
          <a:p>
            <a:pPr lvl="1">
              <a:defRPr/>
            </a:pPr>
            <a:r>
              <a:rPr lang="en-GB" dirty="0" smtClean="0"/>
              <a:t>Röhm</a:t>
            </a:r>
          </a:p>
          <a:p>
            <a:pPr lvl="1">
              <a:defRPr/>
            </a:pPr>
            <a:r>
              <a:rPr lang="en-GB" dirty="0" smtClean="0"/>
              <a:t>Gregor Strasser</a:t>
            </a:r>
          </a:p>
          <a:p>
            <a:pPr lvl="1">
              <a:defRPr/>
            </a:pPr>
            <a:r>
              <a:rPr lang="en-GB" dirty="0" smtClean="0"/>
              <a:t>General von Schleicher</a:t>
            </a:r>
          </a:p>
          <a:p>
            <a:pPr>
              <a:defRPr/>
            </a:pPr>
            <a:r>
              <a:rPr lang="en-GB" dirty="0" smtClean="0"/>
              <a:t>On the 20</a:t>
            </a:r>
            <a:r>
              <a:rPr lang="en-GB" baseline="30000" dirty="0" smtClean="0"/>
              <a:t>th</a:t>
            </a:r>
            <a:r>
              <a:rPr lang="en-GB" dirty="0" smtClean="0"/>
              <a:t> June 1934 the SS was established as a separate organisation from the SA</a:t>
            </a:r>
          </a:p>
          <a:p>
            <a:pPr>
              <a:defRPr/>
            </a:pPr>
            <a:r>
              <a:rPr lang="en-GB" dirty="0" smtClean="0"/>
              <a:t>A month later the army swore an oath promising to be loyal to Hitler rather than to Germany</a:t>
            </a:r>
          </a:p>
          <a:p>
            <a:pPr>
              <a:defRPr/>
            </a:pPr>
            <a:r>
              <a:rPr lang="en-GB" dirty="0" smtClean="0"/>
              <a:t>Murder had now become a part of government action</a:t>
            </a:r>
          </a:p>
          <a:p>
            <a:pPr lvl="1">
              <a:defRPr/>
            </a:pPr>
            <a:r>
              <a:rPr lang="en-GB" dirty="0" smtClean="0"/>
              <a:t>Hitler had wiped out 200 of his political opponents and no one stopped him</a:t>
            </a:r>
          </a:p>
          <a:p>
            <a:pPr lvl="1">
              <a:defRPr/>
            </a:pPr>
            <a:r>
              <a:rPr lang="en-GB" dirty="0" smtClean="0"/>
              <a:t>Hindenburg backed him and so did the Reichstag</a:t>
            </a:r>
          </a:p>
          <a:p>
            <a:pPr lvl="1">
              <a:defRPr/>
            </a:pPr>
            <a:r>
              <a:rPr lang="en-GB" dirty="0" smtClean="0"/>
              <a:t>Hitler justified his actions as he had acted as the “Supreme Judge of the German People”</a:t>
            </a:r>
          </a:p>
        </p:txBody>
      </p:sp>
    </p:spTree>
  </p:cSld>
  <p:clrMapOvr>
    <a:masterClrMapping/>
  </p:clrMapOvr>
  <p:transition spd="med">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a:defRPr/>
            </a:pPr>
            <a:r>
              <a:rPr lang="en-GB" dirty="0" smtClean="0"/>
              <a:t>The Hitler Myth</a:t>
            </a:r>
            <a:endParaRPr lang="en-GB" dirty="0"/>
          </a:p>
        </p:txBody>
      </p:sp>
      <p:sp>
        <p:nvSpPr>
          <p:cNvPr id="75779" name="Text Placeholder 2"/>
          <p:cNvSpPr>
            <a:spLocks noGrp="1"/>
          </p:cNvSpPr>
          <p:nvPr>
            <p:ph type="body" idx="1"/>
          </p:nvPr>
        </p:nvSpPr>
        <p:spPr/>
        <p:txBody>
          <a:bodyPr/>
          <a:lstStyle/>
          <a:p>
            <a:r>
              <a:rPr lang="en-GB" smtClean="0">
                <a:sym typeface="Wingdings 2" pitchFamily="18" charset="2"/>
              </a:rPr>
              <a:t> The Hitler Myth</a:t>
            </a:r>
          </a:p>
          <a:p>
            <a:r>
              <a:rPr lang="en-GB" smtClean="0">
                <a:sym typeface="Wingdings 2" pitchFamily="18" charset="2"/>
              </a:rPr>
              <a:t> The Image of Hitler</a:t>
            </a:r>
            <a:endParaRPr lang="en-GB" smtClean="0"/>
          </a:p>
        </p:txBody>
      </p:sp>
    </p:spTree>
  </p:cSld>
  <p:clrMapOvr>
    <a:masterClrMapping/>
  </p:clrMapOvr>
  <p:transition spd="med">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Hitler Myth</a:t>
            </a:r>
            <a:endParaRPr lang="en-GB" dirty="0"/>
          </a:p>
        </p:txBody>
      </p:sp>
      <p:graphicFrame>
        <p:nvGraphicFramePr>
          <p:cNvPr id="4" name="Content Placeholder 3"/>
          <p:cNvGraphicFramePr>
            <a:graphicFrameLocks noGrp="1"/>
          </p:cNvGraphicFramePr>
          <p:nvPr>
            <p:ph sz="quarter" idx="1"/>
          </p:nvPr>
        </p:nvGraphicFramePr>
        <p:xfrm>
          <a:off x="214282" y="1357298"/>
          <a:ext cx="8501122" cy="55007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GB" dirty="0" smtClean="0"/>
              <a:t>The Image of Hitler</a:t>
            </a:r>
            <a:endParaRPr lang="en-GB" dirty="0"/>
          </a:p>
        </p:txBody>
      </p:sp>
      <p:sp>
        <p:nvSpPr>
          <p:cNvPr id="5" name="Content Placeholder 4"/>
          <p:cNvSpPr>
            <a:spLocks noGrp="1"/>
          </p:cNvSpPr>
          <p:nvPr>
            <p:ph sz="quarter" idx="1"/>
          </p:nvPr>
        </p:nvSpPr>
        <p:spPr>
          <a:xfrm>
            <a:off x="214313" y="1357313"/>
            <a:ext cx="8429625" cy="5500687"/>
          </a:xfrm>
        </p:spPr>
        <p:txBody>
          <a:bodyPr>
            <a:normAutofit fontScale="70000" lnSpcReduction="20000"/>
          </a:bodyPr>
          <a:lstStyle/>
          <a:p>
            <a:pPr>
              <a:defRPr/>
            </a:pPr>
            <a:r>
              <a:rPr lang="en-GB" dirty="0" smtClean="0"/>
              <a:t>Hitler was presented as a near god-like leader</a:t>
            </a:r>
          </a:p>
          <a:p>
            <a:pPr lvl="1">
              <a:defRPr/>
            </a:pPr>
            <a:r>
              <a:rPr lang="en-GB" dirty="0" smtClean="0"/>
              <a:t>An ordinary soldier who had risen to become the symbol of the nation and the creator of a new Germany</a:t>
            </a:r>
          </a:p>
          <a:p>
            <a:pPr>
              <a:defRPr/>
            </a:pPr>
            <a:r>
              <a:rPr lang="en-GB" dirty="0" smtClean="0"/>
              <a:t>There were five aspects that he seemed to deliver on as shown previously:</a:t>
            </a:r>
          </a:p>
          <a:p>
            <a:pPr lvl="1">
              <a:defRPr/>
            </a:pPr>
            <a:r>
              <a:rPr lang="en-GB" dirty="0" smtClean="0"/>
              <a:t>Foreign policy</a:t>
            </a:r>
          </a:p>
          <a:p>
            <a:pPr lvl="1">
              <a:defRPr/>
            </a:pPr>
            <a:r>
              <a:rPr lang="en-GB" dirty="0" smtClean="0"/>
              <a:t>The police state</a:t>
            </a:r>
          </a:p>
          <a:p>
            <a:pPr lvl="1">
              <a:defRPr/>
            </a:pPr>
            <a:r>
              <a:rPr lang="en-GB" dirty="0" smtClean="0"/>
              <a:t>Propaganda</a:t>
            </a:r>
          </a:p>
          <a:p>
            <a:pPr lvl="1">
              <a:defRPr/>
            </a:pPr>
            <a:r>
              <a:rPr lang="en-GB" dirty="0" smtClean="0"/>
              <a:t>Education</a:t>
            </a:r>
          </a:p>
          <a:p>
            <a:pPr lvl="1">
              <a:defRPr/>
            </a:pPr>
            <a:r>
              <a:rPr lang="en-GB" dirty="0" smtClean="0"/>
              <a:t>Economy</a:t>
            </a:r>
          </a:p>
          <a:p>
            <a:pPr>
              <a:defRPr/>
            </a:pPr>
            <a:r>
              <a:rPr lang="en-GB" dirty="0" smtClean="0"/>
              <a:t>The fact that Hitler was not married was used to help build the myth</a:t>
            </a:r>
          </a:p>
          <a:p>
            <a:pPr lvl="1">
              <a:defRPr/>
            </a:pPr>
            <a:r>
              <a:rPr lang="en-GB" dirty="0" smtClean="0"/>
              <a:t>A man who gave up personal happiness in the service of his country</a:t>
            </a:r>
          </a:p>
          <a:p>
            <a:pPr lvl="1">
              <a:defRPr/>
            </a:pPr>
            <a:r>
              <a:rPr lang="en-GB" dirty="0" smtClean="0"/>
              <a:t>Eva Braun was kept hidden from the public</a:t>
            </a:r>
          </a:p>
          <a:p>
            <a:pPr>
              <a:defRPr/>
            </a:pPr>
            <a:r>
              <a:rPr lang="en-GB" dirty="0" smtClean="0"/>
              <a:t>Pictures of Hitler showed him as a hero</a:t>
            </a:r>
          </a:p>
          <a:p>
            <a:pPr>
              <a:defRPr/>
            </a:pPr>
            <a:r>
              <a:rPr lang="en-GB" dirty="0" smtClean="0"/>
              <a:t>He was a real leader, a man who devoted his life to the German people</a:t>
            </a:r>
          </a:p>
          <a:p>
            <a:pPr>
              <a:defRPr/>
            </a:pPr>
            <a:r>
              <a:rPr lang="en-GB" dirty="0" smtClean="0"/>
              <a:t>He was shown as a statesman who considered all the options and then always made the right decisions</a:t>
            </a:r>
          </a:p>
          <a:p>
            <a:pPr>
              <a:defRPr/>
            </a:pPr>
            <a:r>
              <a:rPr lang="en-GB" dirty="0" smtClean="0"/>
              <a:t>Hitler was also shown to be an ordinary person, a man of the people</a:t>
            </a:r>
          </a:p>
          <a:p>
            <a:pPr lvl="1">
              <a:defRPr/>
            </a:pPr>
            <a:r>
              <a:rPr lang="en-GB" dirty="0" smtClean="0"/>
              <a:t>Playing with dogs or just reading the newspaper</a:t>
            </a:r>
          </a:p>
          <a:p>
            <a:pPr lvl="1">
              <a:defRPr/>
            </a:pPr>
            <a:r>
              <a:rPr lang="en-GB" dirty="0" smtClean="0"/>
              <a:t>Laughing and relaxing</a:t>
            </a:r>
          </a:p>
          <a:p>
            <a:pPr>
              <a:defRPr/>
            </a:pPr>
            <a:r>
              <a:rPr lang="en-GB" dirty="0" smtClean="0"/>
              <a:t>Hitler also toured the country and the public got the chance to meet him</a:t>
            </a:r>
          </a:p>
          <a:p>
            <a:pPr>
              <a:defRPr/>
            </a:pPr>
            <a:r>
              <a:rPr lang="en-GB" dirty="0" smtClean="0"/>
              <a:t>These meetings were carefully staged to create the impression that Hitler was a powerful and special man</a:t>
            </a: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GB" dirty="0" smtClean="0"/>
              <a:t>The First World War</a:t>
            </a:r>
            <a:endParaRPr lang="en-GB" dirty="0"/>
          </a:p>
        </p:txBody>
      </p:sp>
      <p:sp>
        <p:nvSpPr>
          <p:cNvPr id="14339" name="Content Placeholder 1"/>
          <p:cNvSpPr>
            <a:spLocks noGrp="1"/>
          </p:cNvSpPr>
          <p:nvPr>
            <p:ph sz="quarter" idx="1"/>
          </p:nvPr>
        </p:nvSpPr>
        <p:spPr>
          <a:xfrm>
            <a:off x="457200" y="1600200"/>
            <a:ext cx="7467600" cy="4873625"/>
          </a:xfrm>
        </p:spPr>
        <p:txBody>
          <a:bodyPr/>
          <a:lstStyle/>
          <a:p>
            <a:pPr eaLnBrk="1" hangingPunct="1"/>
            <a:r>
              <a:rPr lang="en-GB" smtClean="0"/>
              <a:t>War broke out in 1914</a:t>
            </a:r>
          </a:p>
          <a:p>
            <a:pPr eaLnBrk="1" hangingPunct="1"/>
            <a:r>
              <a:rPr lang="en-GB" smtClean="0"/>
              <a:t>Germany thought that it would be a quick victory</a:t>
            </a:r>
          </a:p>
          <a:p>
            <a:pPr eaLnBrk="1" hangingPunct="1"/>
            <a:r>
              <a:rPr lang="en-GB" smtClean="0"/>
              <a:t>Unlike in 1871, Paris didn’t fall to the invading German army like planned</a:t>
            </a:r>
          </a:p>
          <a:p>
            <a:pPr eaLnBrk="1" hangingPunct="1"/>
            <a:r>
              <a:rPr lang="en-GB" smtClean="0"/>
              <a:t>Both sides dug trenches which stretched from the English Channel to the mountains of Switzerland</a:t>
            </a:r>
          </a:p>
          <a:p>
            <a:pPr eaLnBrk="1" hangingPunct="1"/>
            <a:r>
              <a:rPr lang="en-GB" smtClean="0"/>
              <a:t>Neither side was strong enough to defeat the other</a:t>
            </a:r>
          </a:p>
          <a:p>
            <a:pPr eaLnBrk="1" hangingPunct="1"/>
            <a:r>
              <a:rPr lang="en-GB" smtClean="0"/>
              <a:t>For soldiers, it was the start of four years of hell where millions of men died and just as many were injured</a:t>
            </a:r>
          </a:p>
          <a:p>
            <a:pPr eaLnBrk="1" hangingPunct="1"/>
            <a:r>
              <a:rPr lang="en-GB" smtClean="0"/>
              <a:t>The war settled into a stalemate</a:t>
            </a:r>
          </a:p>
        </p:txBody>
      </p:sp>
    </p:spTree>
  </p:cSld>
  <p:clrMapOvr>
    <a:masterClrMapping/>
  </p:clrMapOvr>
  <p:transition spd="med">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a:defRPr/>
            </a:pPr>
            <a:r>
              <a:rPr lang="en-GB" dirty="0" smtClean="0"/>
              <a:t>Foreign Policy</a:t>
            </a:r>
            <a:endParaRPr lang="en-GB" dirty="0"/>
          </a:p>
        </p:txBody>
      </p:sp>
      <p:sp>
        <p:nvSpPr>
          <p:cNvPr id="78851" name="Text Placeholder 2"/>
          <p:cNvSpPr>
            <a:spLocks noGrp="1"/>
          </p:cNvSpPr>
          <p:nvPr>
            <p:ph type="body" idx="1"/>
          </p:nvPr>
        </p:nvSpPr>
        <p:spPr/>
        <p:txBody>
          <a:bodyPr/>
          <a:lstStyle/>
          <a:p>
            <a:r>
              <a:rPr lang="en-GB" smtClean="0">
                <a:sym typeface="Wingdings 2" pitchFamily="18" charset="2"/>
              </a:rPr>
              <a:t>Key Issues:</a:t>
            </a:r>
          </a:p>
          <a:p>
            <a:r>
              <a:rPr lang="en-GB" smtClean="0">
                <a:sym typeface="Wingdings 2" pitchFamily="18" charset="2"/>
              </a:rPr>
              <a:t> What were Hitler’s foreign policy aims?</a:t>
            </a:r>
          </a:p>
          <a:p>
            <a:r>
              <a:rPr lang="en-GB" smtClean="0">
                <a:sym typeface="Wingdings 2" pitchFamily="18" charset="2"/>
              </a:rPr>
              <a:t> Why were the armed forces increased so rapidly?</a:t>
            </a:r>
            <a:endParaRPr lang="en-GB" smtClean="0"/>
          </a:p>
        </p:txBody>
      </p:sp>
    </p:spTree>
  </p:cSld>
  <p:clrMapOvr>
    <a:masterClrMapping/>
  </p:clrMapOvr>
  <p:transition spd="med">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Re-Armament</a:t>
            </a:r>
            <a:endParaRPr lang="en-GB" dirty="0"/>
          </a:p>
        </p:txBody>
      </p:sp>
      <p:sp>
        <p:nvSpPr>
          <p:cNvPr id="4" name="Content Placeholder 3"/>
          <p:cNvSpPr>
            <a:spLocks noGrp="1"/>
          </p:cNvSpPr>
          <p:nvPr>
            <p:ph sz="quarter" idx="1"/>
          </p:nvPr>
        </p:nvSpPr>
        <p:spPr/>
        <p:txBody>
          <a:bodyPr>
            <a:normAutofit fontScale="92500" lnSpcReduction="10000"/>
          </a:bodyPr>
          <a:lstStyle/>
          <a:p>
            <a:pPr>
              <a:defRPr/>
            </a:pPr>
            <a:r>
              <a:rPr lang="en-GB" dirty="0" smtClean="0"/>
              <a:t>His actions in foreign policy seemed to prove that he was a god-like figure who automatically made the right decisions</a:t>
            </a:r>
          </a:p>
          <a:p>
            <a:pPr>
              <a:defRPr/>
            </a:pPr>
            <a:r>
              <a:rPr lang="en-GB" dirty="0" smtClean="0"/>
              <a:t>Time and time again he broke the Treaty of Versailles to create a Greater Germany</a:t>
            </a:r>
          </a:p>
          <a:p>
            <a:pPr lvl="1">
              <a:defRPr/>
            </a:pPr>
            <a:r>
              <a:rPr lang="en-GB" dirty="0" smtClean="0"/>
              <a:t>Britain nor France stopped him</a:t>
            </a:r>
          </a:p>
          <a:p>
            <a:pPr>
              <a:defRPr/>
            </a:pPr>
            <a:r>
              <a:rPr lang="en-GB" dirty="0" smtClean="0"/>
              <a:t>He achieved so much and at so little cost so it made him popular</a:t>
            </a:r>
          </a:p>
        </p:txBody>
      </p:sp>
      <p:sp>
        <p:nvSpPr>
          <p:cNvPr id="5" name="Content Placeholder 4"/>
          <p:cNvSpPr>
            <a:spLocks noGrp="1"/>
          </p:cNvSpPr>
          <p:nvPr>
            <p:ph sz="quarter" idx="2"/>
          </p:nvPr>
        </p:nvSpPr>
        <p:spPr>
          <a:xfrm>
            <a:off x="4270375" y="1600200"/>
            <a:ext cx="3657600" cy="4572000"/>
          </a:xfrm>
        </p:spPr>
        <p:txBody>
          <a:bodyPr>
            <a:normAutofit fontScale="85000" lnSpcReduction="20000"/>
          </a:bodyPr>
          <a:lstStyle/>
          <a:p>
            <a:pPr>
              <a:defRPr/>
            </a:pPr>
            <a:r>
              <a:rPr lang="en-GB" dirty="0" smtClean="0"/>
              <a:t>On the 14</a:t>
            </a:r>
            <a:r>
              <a:rPr lang="en-GB" baseline="30000" dirty="0" smtClean="0"/>
              <a:t>th</a:t>
            </a:r>
            <a:r>
              <a:rPr lang="en-GB" dirty="0" smtClean="0"/>
              <a:t> October 1933 Germany left the League of Nations</a:t>
            </a:r>
          </a:p>
          <a:p>
            <a:pPr lvl="1">
              <a:defRPr/>
            </a:pPr>
            <a:r>
              <a:rPr lang="en-GB" dirty="0" smtClean="0"/>
              <a:t>Germany would also stop paying reparations</a:t>
            </a:r>
          </a:p>
          <a:p>
            <a:pPr>
              <a:defRPr/>
            </a:pPr>
            <a:r>
              <a:rPr lang="en-GB" dirty="0" smtClean="0"/>
              <a:t>As soon as Hitler became Chancellor he put 100,000s of unemployed men into the army</a:t>
            </a:r>
          </a:p>
          <a:p>
            <a:pPr lvl="1">
              <a:defRPr/>
            </a:pPr>
            <a:r>
              <a:rPr lang="en-GB" dirty="0" smtClean="0"/>
              <a:t>In 1935, </a:t>
            </a:r>
            <a:r>
              <a:rPr lang="en-GB" i="1" dirty="0" smtClean="0">
                <a:hlinkClick r:id="rId2" action="ppaction://hlinksldjump"/>
              </a:rPr>
              <a:t>conscription</a:t>
            </a:r>
            <a:r>
              <a:rPr lang="en-GB" dirty="0" smtClean="0">
                <a:hlinkClick r:id="rId2" action="ppaction://hlinksldjump"/>
              </a:rPr>
              <a:t> </a:t>
            </a:r>
            <a:r>
              <a:rPr lang="en-GB" dirty="0" smtClean="0"/>
              <a:t>was introduced </a:t>
            </a:r>
          </a:p>
          <a:p>
            <a:pPr lvl="1">
              <a:defRPr/>
            </a:pPr>
            <a:r>
              <a:rPr lang="en-GB" dirty="0" smtClean="0"/>
              <a:t>By 1939 the German army had also a million men</a:t>
            </a:r>
          </a:p>
          <a:p>
            <a:pPr lvl="1">
              <a:defRPr/>
            </a:pPr>
            <a:r>
              <a:rPr lang="en-GB" dirty="0" smtClean="0"/>
              <a:t>The Luftwaffe was also created</a:t>
            </a:r>
          </a:p>
          <a:p>
            <a:pPr lvl="1">
              <a:defRPr/>
            </a:pPr>
            <a:r>
              <a:rPr lang="en-GB" dirty="0" smtClean="0"/>
              <a:t>By 1939 it had over 8,000 aircraft </a:t>
            </a:r>
            <a:endParaRPr lang="en-GB" dirty="0"/>
          </a:p>
        </p:txBody>
      </p:sp>
    </p:spTree>
  </p:cSld>
  <p:clrMapOvr>
    <a:masterClrMapping/>
  </p:clrMapOvr>
  <p:transition spd="med">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Foreign Policy</a:t>
            </a:r>
            <a:endParaRPr lang="en-GB" dirty="0"/>
          </a:p>
        </p:txBody>
      </p:sp>
      <p:sp>
        <p:nvSpPr>
          <p:cNvPr id="6" name="Content Placeholder 5"/>
          <p:cNvSpPr>
            <a:spLocks noGrp="1"/>
          </p:cNvSpPr>
          <p:nvPr>
            <p:ph sz="quarter" idx="2"/>
          </p:nvPr>
        </p:nvSpPr>
        <p:spPr/>
        <p:txBody>
          <a:bodyPr>
            <a:normAutofit fontScale="85000" lnSpcReduction="10000"/>
          </a:bodyPr>
          <a:lstStyle/>
          <a:p>
            <a:pPr>
              <a:defRPr/>
            </a:pPr>
            <a:r>
              <a:rPr lang="en-GB" dirty="0" smtClean="0"/>
              <a:t>In March 1936 Hitler ordered German troops into the Rhineland</a:t>
            </a:r>
          </a:p>
          <a:p>
            <a:pPr>
              <a:defRPr/>
            </a:pPr>
            <a:r>
              <a:rPr lang="en-GB" dirty="0" smtClean="0"/>
              <a:t>The army was not yet large enough to take on France</a:t>
            </a:r>
          </a:p>
          <a:p>
            <a:pPr>
              <a:defRPr/>
            </a:pPr>
            <a:r>
              <a:rPr lang="en-GB" dirty="0" smtClean="0"/>
              <a:t>German troops would have to retreat if the French army marched to meet them</a:t>
            </a:r>
          </a:p>
          <a:p>
            <a:pPr>
              <a:defRPr/>
            </a:pPr>
            <a:r>
              <a:rPr lang="en-GB" dirty="0" smtClean="0"/>
              <a:t>France was not willing to act without Britain’s support</a:t>
            </a:r>
          </a:p>
          <a:p>
            <a:pPr>
              <a:defRPr/>
            </a:pPr>
            <a:r>
              <a:rPr lang="en-GB" dirty="0" smtClean="0"/>
              <a:t>Britain refused to co-operate </a:t>
            </a:r>
          </a:p>
          <a:p>
            <a:pPr lvl="1">
              <a:defRPr/>
            </a:pPr>
            <a:r>
              <a:rPr lang="en-GB" dirty="0" smtClean="0"/>
              <a:t>Opting for appeasement</a:t>
            </a:r>
            <a:endParaRPr lang="en-GB" dirty="0"/>
          </a:p>
        </p:txBody>
      </p:sp>
      <p:sp>
        <p:nvSpPr>
          <p:cNvPr id="8" name="Content Placeholder 7"/>
          <p:cNvSpPr>
            <a:spLocks noGrp="1"/>
          </p:cNvSpPr>
          <p:nvPr>
            <p:ph sz="quarter" idx="4"/>
          </p:nvPr>
        </p:nvSpPr>
        <p:spPr>
          <a:xfrm>
            <a:off x="4371975" y="2362200"/>
            <a:ext cx="3657600" cy="4281488"/>
          </a:xfrm>
        </p:spPr>
        <p:txBody>
          <a:bodyPr>
            <a:normAutofit fontScale="70000" lnSpcReduction="20000"/>
          </a:bodyPr>
          <a:lstStyle/>
          <a:p>
            <a:pPr>
              <a:defRPr/>
            </a:pPr>
            <a:r>
              <a:rPr lang="en-GB" dirty="0" smtClean="0"/>
              <a:t>President Wilson’s principle of </a:t>
            </a:r>
            <a:r>
              <a:rPr lang="en-GB" i="1" dirty="0" smtClean="0">
                <a:hlinkClick r:id="rId2" action="ppaction://hlinksldjump"/>
              </a:rPr>
              <a:t>self-determination</a:t>
            </a:r>
            <a:r>
              <a:rPr lang="en-GB" dirty="0" smtClean="0"/>
              <a:t> did not extent to those countries who were blamed for stating the war</a:t>
            </a:r>
          </a:p>
          <a:p>
            <a:pPr>
              <a:defRPr/>
            </a:pPr>
            <a:r>
              <a:rPr lang="en-GB" dirty="0" smtClean="0"/>
              <a:t>Hitler was born in Austria and wanted to unite the countries in an Anschluss</a:t>
            </a:r>
          </a:p>
          <a:p>
            <a:pPr>
              <a:defRPr/>
            </a:pPr>
            <a:r>
              <a:rPr lang="en-GB" dirty="0" smtClean="0"/>
              <a:t>He had tried to unite them in 1934 but had been stopped by Mussolini</a:t>
            </a:r>
          </a:p>
          <a:p>
            <a:pPr>
              <a:defRPr/>
            </a:pPr>
            <a:r>
              <a:rPr lang="en-GB" dirty="0" smtClean="0"/>
              <a:t>By 1938, Mussolini was a close of ally of Germany</a:t>
            </a:r>
          </a:p>
          <a:p>
            <a:pPr lvl="1">
              <a:defRPr/>
            </a:pPr>
            <a:r>
              <a:rPr lang="en-GB" dirty="0" smtClean="0"/>
              <a:t>Only Britain and France could stop Hitler</a:t>
            </a:r>
          </a:p>
          <a:p>
            <a:pPr>
              <a:defRPr/>
            </a:pPr>
            <a:r>
              <a:rPr lang="en-GB" dirty="0" smtClean="0"/>
              <a:t>On the 12</a:t>
            </a:r>
            <a:r>
              <a:rPr lang="en-GB" baseline="30000" dirty="0" smtClean="0"/>
              <a:t>th</a:t>
            </a:r>
            <a:r>
              <a:rPr lang="en-GB" dirty="0" smtClean="0"/>
              <a:t> of March German troops invaded Austria</a:t>
            </a:r>
          </a:p>
          <a:p>
            <a:pPr lvl="1">
              <a:defRPr/>
            </a:pPr>
            <a:r>
              <a:rPr lang="en-GB" dirty="0" smtClean="0"/>
              <a:t>Britain and France did nothing</a:t>
            </a:r>
            <a:endParaRPr lang="en-GB" dirty="0"/>
          </a:p>
        </p:txBody>
      </p:sp>
      <p:sp>
        <p:nvSpPr>
          <p:cNvPr id="80901" name="Text Placeholder 4"/>
          <p:cNvSpPr>
            <a:spLocks noGrp="1"/>
          </p:cNvSpPr>
          <p:nvPr>
            <p:ph type="body" sz="quarter" idx="1"/>
          </p:nvPr>
        </p:nvSpPr>
        <p:spPr>
          <a:xfrm>
            <a:off x="457200" y="1570038"/>
            <a:ext cx="3657600" cy="658812"/>
          </a:xfrm>
        </p:spPr>
        <p:txBody>
          <a:bodyPr/>
          <a:lstStyle/>
          <a:p>
            <a:r>
              <a:rPr lang="en-GB" smtClean="0"/>
              <a:t>The Rhineland</a:t>
            </a:r>
          </a:p>
        </p:txBody>
      </p:sp>
      <p:sp>
        <p:nvSpPr>
          <p:cNvPr id="80902" name="Text Placeholder 6"/>
          <p:cNvSpPr>
            <a:spLocks noGrp="1"/>
          </p:cNvSpPr>
          <p:nvPr>
            <p:ph type="body" sz="quarter" idx="3"/>
          </p:nvPr>
        </p:nvSpPr>
        <p:spPr>
          <a:xfrm>
            <a:off x="4343400" y="1570038"/>
            <a:ext cx="3657600" cy="658812"/>
          </a:xfrm>
        </p:spPr>
        <p:txBody>
          <a:bodyPr/>
          <a:lstStyle/>
          <a:p>
            <a:r>
              <a:rPr lang="en-GB" smtClean="0"/>
              <a:t>Austria</a:t>
            </a:r>
          </a:p>
        </p:txBody>
      </p:sp>
    </p:spTree>
  </p:cSld>
  <p:clrMapOvr>
    <a:masterClrMapping/>
  </p:clrMapOvr>
  <p:transition spd="med">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Czechoslovakia</a:t>
            </a:r>
            <a:endParaRPr lang="en-GB" dirty="0"/>
          </a:p>
        </p:txBody>
      </p:sp>
      <p:sp>
        <p:nvSpPr>
          <p:cNvPr id="3" name="Content Placeholder 2"/>
          <p:cNvSpPr>
            <a:spLocks noGrp="1"/>
          </p:cNvSpPr>
          <p:nvPr>
            <p:ph sz="quarter" idx="1"/>
          </p:nvPr>
        </p:nvSpPr>
        <p:spPr>
          <a:xfrm>
            <a:off x="71438" y="1428750"/>
            <a:ext cx="8572500" cy="5429250"/>
          </a:xfrm>
        </p:spPr>
        <p:txBody>
          <a:bodyPr>
            <a:normAutofit fontScale="85000" lnSpcReduction="20000"/>
          </a:bodyPr>
          <a:lstStyle/>
          <a:p>
            <a:pPr>
              <a:defRPr/>
            </a:pPr>
            <a:r>
              <a:rPr lang="en-GB" dirty="0" smtClean="0"/>
              <a:t>The Sudetenland in Czechoslovakia contained 3million Germans</a:t>
            </a:r>
          </a:p>
          <a:p>
            <a:pPr lvl="1">
              <a:defRPr/>
            </a:pPr>
            <a:r>
              <a:rPr lang="en-GB" dirty="0" smtClean="0"/>
              <a:t>Hitler believed that Britain and France would not stop him invading the Sudetenland after Austria</a:t>
            </a:r>
          </a:p>
          <a:p>
            <a:pPr>
              <a:defRPr/>
            </a:pPr>
            <a:r>
              <a:rPr lang="en-GB" dirty="0" smtClean="0"/>
              <a:t>In September 1938, Chamberlain and Hitler met at Bad Godesberg where Hitler demanded the Sudetenland</a:t>
            </a:r>
          </a:p>
          <a:p>
            <a:pPr lvl="1">
              <a:defRPr/>
            </a:pPr>
            <a:r>
              <a:rPr lang="en-GB" dirty="0" smtClean="0"/>
              <a:t>War seemed likely</a:t>
            </a:r>
          </a:p>
          <a:p>
            <a:pPr lvl="1">
              <a:defRPr/>
            </a:pPr>
            <a:r>
              <a:rPr lang="en-GB" dirty="0" smtClean="0"/>
              <a:t>France had a treaty with Czechoslovakia where France promised to defend Czechoslovakia</a:t>
            </a:r>
          </a:p>
          <a:p>
            <a:pPr>
              <a:defRPr/>
            </a:pPr>
            <a:r>
              <a:rPr lang="en-GB" dirty="0" smtClean="0"/>
              <a:t>The Czech army was almost as big as the German army and the Sudetenland contained strong defences</a:t>
            </a:r>
          </a:p>
          <a:p>
            <a:pPr>
              <a:defRPr/>
            </a:pPr>
            <a:r>
              <a:rPr lang="en-GB" dirty="0" smtClean="0"/>
              <a:t>Mussolini suggested that Italy, Germany, France and Britain should meet to prevent war</a:t>
            </a:r>
          </a:p>
          <a:p>
            <a:pPr lvl="1">
              <a:defRPr/>
            </a:pPr>
            <a:r>
              <a:rPr lang="en-GB" dirty="0" smtClean="0"/>
              <a:t>The meeting took place in Munich</a:t>
            </a:r>
          </a:p>
          <a:p>
            <a:pPr lvl="1">
              <a:defRPr/>
            </a:pPr>
            <a:r>
              <a:rPr lang="en-GB" dirty="0" smtClean="0"/>
              <a:t>The countries decided Hitler could have the Sudetenland</a:t>
            </a:r>
          </a:p>
          <a:p>
            <a:pPr lvl="1">
              <a:defRPr/>
            </a:pPr>
            <a:r>
              <a:rPr lang="en-GB" dirty="0" smtClean="0"/>
              <a:t>Hitler promised not to take over any other countries</a:t>
            </a:r>
          </a:p>
          <a:p>
            <a:pPr lvl="1">
              <a:defRPr/>
            </a:pPr>
            <a:r>
              <a:rPr lang="en-GB" dirty="0" smtClean="0"/>
              <a:t>The Czechs were not present</a:t>
            </a:r>
          </a:p>
          <a:p>
            <a:pPr>
              <a:defRPr/>
            </a:pPr>
            <a:r>
              <a:rPr lang="en-GB" dirty="0" smtClean="0"/>
              <a:t>Chamberlain returned to Britain claiming he had won ‘peace for out time’</a:t>
            </a:r>
          </a:p>
          <a:p>
            <a:pPr>
              <a:defRPr/>
            </a:pPr>
            <a:r>
              <a:rPr lang="en-GB" dirty="0" smtClean="0"/>
              <a:t>6months later, Hitler took over the rest of Czechoslovakia</a:t>
            </a:r>
            <a:endParaRPr lang="en-GB" dirty="0"/>
          </a:p>
        </p:txBody>
      </p:sp>
    </p:spTree>
  </p:cSld>
  <p:clrMapOvr>
    <a:masterClrMapping/>
  </p:clrMapOvr>
  <p:transition spd="med">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a:defRPr/>
            </a:pPr>
            <a:r>
              <a:rPr lang="en-GB" dirty="0" smtClean="0"/>
              <a:t>The Police State</a:t>
            </a:r>
            <a:endParaRPr lang="en-GB" dirty="0"/>
          </a:p>
        </p:txBody>
      </p:sp>
      <p:sp>
        <p:nvSpPr>
          <p:cNvPr id="82947" name="Text Placeholder 2"/>
          <p:cNvSpPr>
            <a:spLocks noGrp="1"/>
          </p:cNvSpPr>
          <p:nvPr>
            <p:ph type="body" idx="1"/>
          </p:nvPr>
        </p:nvSpPr>
        <p:spPr/>
        <p:txBody>
          <a:bodyPr/>
          <a:lstStyle/>
          <a:p>
            <a:r>
              <a:rPr lang="en-GB" smtClean="0">
                <a:sym typeface="Wingdings 2" pitchFamily="18" charset="2"/>
              </a:rPr>
              <a:t>Key Issues:</a:t>
            </a:r>
          </a:p>
          <a:p>
            <a:r>
              <a:rPr lang="en-GB" smtClean="0">
                <a:sym typeface="Wingdings 2" pitchFamily="18" charset="2"/>
              </a:rPr>
              <a:t> What were the powers of the police in Nazi Germany</a:t>
            </a:r>
          </a:p>
        </p:txBody>
      </p:sp>
    </p:spTree>
  </p:cSld>
  <p:clrMapOvr>
    <a:masterClrMapping/>
  </p:clrMapOvr>
  <p:transition spd="med">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Police State</a:t>
            </a:r>
            <a:endParaRPr lang="en-GB" dirty="0"/>
          </a:p>
        </p:txBody>
      </p:sp>
      <p:sp>
        <p:nvSpPr>
          <p:cNvPr id="3" name="Content Placeholder 2"/>
          <p:cNvSpPr>
            <a:spLocks noGrp="1"/>
          </p:cNvSpPr>
          <p:nvPr>
            <p:ph sz="quarter" idx="1"/>
          </p:nvPr>
        </p:nvSpPr>
        <p:spPr>
          <a:xfrm>
            <a:off x="457200" y="1600200"/>
            <a:ext cx="7467600" cy="4873625"/>
          </a:xfrm>
        </p:spPr>
        <p:txBody>
          <a:bodyPr>
            <a:normAutofit lnSpcReduction="10000"/>
          </a:bodyPr>
          <a:lstStyle/>
          <a:p>
            <a:pPr>
              <a:defRPr/>
            </a:pPr>
            <a:r>
              <a:rPr lang="en-GB" dirty="0" smtClean="0"/>
              <a:t>Propaganda and the police state went hand in hand to get the German people to obey Hitler</a:t>
            </a:r>
          </a:p>
          <a:p>
            <a:pPr lvl="1">
              <a:defRPr/>
            </a:pPr>
            <a:r>
              <a:rPr lang="en-GB" dirty="0" smtClean="0"/>
              <a:t>Through persuasion or fear</a:t>
            </a:r>
          </a:p>
          <a:p>
            <a:pPr lvl="1">
              <a:defRPr/>
            </a:pPr>
            <a:r>
              <a:rPr lang="en-GB" dirty="0" smtClean="0"/>
              <a:t>If people wouldn’t accept Nazi ideas, they would be forced to</a:t>
            </a:r>
          </a:p>
          <a:p>
            <a:pPr>
              <a:defRPr/>
            </a:pPr>
            <a:r>
              <a:rPr lang="en-GB" dirty="0" smtClean="0"/>
              <a:t>The police could be considered to do whatever they wanted</a:t>
            </a:r>
          </a:p>
          <a:p>
            <a:pPr lvl="1">
              <a:defRPr/>
            </a:pPr>
            <a:r>
              <a:rPr lang="en-GB" dirty="0" smtClean="0"/>
              <a:t>They could decide what needed to be done ‘for the good of the country’</a:t>
            </a:r>
          </a:p>
          <a:p>
            <a:pPr>
              <a:defRPr/>
            </a:pPr>
            <a:r>
              <a:rPr lang="en-GB" dirty="0" smtClean="0"/>
              <a:t>The rights of individual German citizen counted for very little</a:t>
            </a:r>
          </a:p>
          <a:p>
            <a:pPr>
              <a:defRPr/>
            </a:pPr>
            <a:r>
              <a:rPr lang="en-GB" dirty="0" smtClean="0"/>
              <a:t>Hitler developed a number of organisation to enforce this terror</a:t>
            </a:r>
            <a:endParaRPr lang="en-GB" dirty="0"/>
          </a:p>
        </p:txBody>
      </p:sp>
    </p:spTree>
  </p:cSld>
  <p:clrMapOvr>
    <a:masterClrMapping/>
  </p:clrMapOvr>
  <p:transition spd="med">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SS</a:t>
            </a:r>
            <a:endParaRPr lang="en-GB"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Gestapo</a:t>
            </a:r>
            <a:endParaRPr lang="en-GB" dirty="0"/>
          </a:p>
        </p:txBody>
      </p:sp>
      <p:sp>
        <p:nvSpPr>
          <p:cNvPr id="3" name="Content Placeholder 2"/>
          <p:cNvSpPr>
            <a:spLocks noGrp="1"/>
          </p:cNvSpPr>
          <p:nvPr>
            <p:ph sz="quarter" idx="1"/>
          </p:nvPr>
        </p:nvSpPr>
        <p:spPr>
          <a:xfrm>
            <a:off x="457200" y="1600200"/>
            <a:ext cx="7467600" cy="4873625"/>
          </a:xfrm>
        </p:spPr>
        <p:txBody>
          <a:bodyPr>
            <a:normAutofit fontScale="92500" lnSpcReduction="20000"/>
          </a:bodyPr>
          <a:lstStyle/>
          <a:p>
            <a:pPr>
              <a:defRPr/>
            </a:pPr>
            <a:r>
              <a:rPr lang="en-GB" dirty="0" smtClean="0"/>
              <a:t>The Gestapo or </a:t>
            </a:r>
            <a:r>
              <a:rPr lang="en-GB" b="1" u="sng" dirty="0" smtClean="0"/>
              <a:t>Ge</a:t>
            </a:r>
            <a:r>
              <a:rPr lang="en-GB" dirty="0" smtClean="0"/>
              <a:t>heime </a:t>
            </a:r>
            <a:r>
              <a:rPr lang="en-GB" b="1" u="sng" dirty="0" smtClean="0"/>
              <a:t>Sta</a:t>
            </a:r>
            <a:r>
              <a:rPr lang="en-GB" dirty="0" smtClean="0"/>
              <a:t>ats</a:t>
            </a:r>
            <a:r>
              <a:rPr lang="en-GB" b="1" u="sng" dirty="0" smtClean="0"/>
              <a:t>po</a:t>
            </a:r>
            <a:r>
              <a:rPr lang="en-GB" dirty="0" smtClean="0"/>
              <a:t>lizeri were the secret police</a:t>
            </a:r>
          </a:p>
          <a:p>
            <a:pPr>
              <a:defRPr/>
            </a:pPr>
            <a:r>
              <a:rPr lang="en-GB" dirty="0" smtClean="0"/>
              <a:t>They first set up in 1933 by G</a:t>
            </a:r>
            <a:r>
              <a:rPr lang="en-GB" dirty="0" smtClean="0">
                <a:cs typeface="Times New Roman"/>
              </a:rPr>
              <a:t>öring when he was Prussian Minister of the Interior</a:t>
            </a:r>
          </a:p>
          <a:p>
            <a:pPr lvl="1">
              <a:defRPr/>
            </a:pPr>
            <a:r>
              <a:rPr lang="en-GB" dirty="0" smtClean="0">
                <a:cs typeface="Times New Roman"/>
              </a:rPr>
              <a:t>In 1936, they were given power in the whole of Germany</a:t>
            </a:r>
          </a:p>
          <a:p>
            <a:pPr>
              <a:defRPr/>
            </a:pPr>
            <a:r>
              <a:rPr lang="en-GB" dirty="0" smtClean="0">
                <a:cs typeface="Times New Roman"/>
              </a:rPr>
              <a:t>Like the SD their job was to search out opponents of the Nazis</a:t>
            </a:r>
          </a:p>
          <a:p>
            <a:pPr lvl="1">
              <a:defRPr/>
            </a:pPr>
            <a:r>
              <a:rPr lang="en-GB" dirty="0" smtClean="0">
                <a:cs typeface="Times New Roman"/>
              </a:rPr>
              <a:t>They could arrest anyone and send them to concentration camps without a trial</a:t>
            </a:r>
          </a:p>
          <a:p>
            <a:pPr>
              <a:defRPr/>
            </a:pPr>
            <a:r>
              <a:rPr lang="en-GB" dirty="0" smtClean="0">
                <a:cs typeface="Times New Roman"/>
              </a:rPr>
              <a:t>They used informers to uncover an attempts to organise oppositions</a:t>
            </a:r>
          </a:p>
          <a:p>
            <a:pPr lvl="1">
              <a:defRPr/>
            </a:pPr>
            <a:r>
              <a:rPr lang="en-GB" dirty="0" smtClean="0">
                <a:cs typeface="Times New Roman"/>
              </a:rPr>
              <a:t>By 1939, there were 162,000 Germans imprisoned without trial</a:t>
            </a:r>
          </a:p>
          <a:p>
            <a:pPr>
              <a:defRPr/>
            </a:pPr>
            <a:r>
              <a:rPr lang="en-GB" dirty="0" smtClean="0">
                <a:cs typeface="Times New Roman"/>
              </a:rPr>
              <a:t>In 1936, Himmler’s deputy, Heydrich became leader</a:t>
            </a:r>
          </a:p>
          <a:p>
            <a:pPr lvl="1">
              <a:defRPr/>
            </a:pPr>
            <a:r>
              <a:rPr lang="en-GB" dirty="0" smtClean="0">
                <a:cs typeface="Times New Roman"/>
              </a:rPr>
              <a:t>The Gestapo was in effect under SS control</a:t>
            </a:r>
            <a:endParaRPr lang="en-GB" dirty="0"/>
          </a:p>
        </p:txBody>
      </p:sp>
    </p:spTree>
  </p:cSld>
  <p:clrMapOvr>
    <a:masterClrMapping/>
  </p:clrMapOvr>
  <p:transition spd="med">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Police State</a:t>
            </a:r>
            <a:endParaRPr lang="en-GB" dirty="0"/>
          </a:p>
        </p:txBody>
      </p:sp>
      <p:sp>
        <p:nvSpPr>
          <p:cNvPr id="3" name="Content Placeholder 2"/>
          <p:cNvSpPr>
            <a:spLocks noGrp="1"/>
          </p:cNvSpPr>
          <p:nvPr>
            <p:ph sz="quarter" idx="2"/>
          </p:nvPr>
        </p:nvSpPr>
        <p:spPr/>
        <p:txBody>
          <a:bodyPr>
            <a:normAutofit fontScale="85000" lnSpcReduction="20000"/>
          </a:bodyPr>
          <a:lstStyle/>
          <a:p>
            <a:pPr>
              <a:defRPr/>
            </a:pPr>
            <a:r>
              <a:rPr lang="en-GB" dirty="0" smtClean="0"/>
              <a:t>The courts could not protect Germans from their police as the SD and Gestapo could imprison without trial</a:t>
            </a:r>
          </a:p>
          <a:p>
            <a:pPr>
              <a:defRPr/>
            </a:pPr>
            <a:r>
              <a:rPr lang="en-GB" dirty="0" smtClean="0"/>
              <a:t>The judges were replaced with Nazi supporters</a:t>
            </a:r>
          </a:p>
          <a:p>
            <a:pPr>
              <a:defRPr/>
            </a:pPr>
            <a:r>
              <a:rPr lang="en-GB" dirty="0" smtClean="0"/>
              <a:t>In 1934, Hitler set up the People’s Court</a:t>
            </a:r>
          </a:p>
          <a:p>
            <a:pPr lvl="1">
              <a:defRPr/>
            </a:pPr>
            <a:r>
              <a:rPr lang="en-GB" dirty="0" smtClean="0"/>
              <a:t>This was to try ‘enemies of the state’</a:t>
            </a:r>
          </a:p>
          <a:p>
            <a:pPr>
              <a:defRPr/>
            </a:pPr>
            <a:r>
              <a:rPr lang="en-GB" dirty="0" smtClean="0"/>
              <a:t>By 1939, it had sentenced over 500 people to death and sent many others to concentration camps</a:t>
            </a:r>
            <a:endParaRPr lang="en-GB" dirty="0"/>
          </a:p>
        </p:txBody>
      </p:sp>
      <p:sp>
        <p:nvSpPr>
          <p:cNvPr id="4" name="Content Placeholder 3"/>
          <p:cNvSpPr>
            <a:spLocks noGrp="1"/>
          </p:cNvSpPr>
          <p:nvPr>
            <p:ph sz="quarter" idx="4"/>
          </p:nvPr>
        </p:nvSpPr>
        <p:spPr>
          <a:xfrm>
            <a:off x="4371975" y="2362200"/>
            <a:ext cx="3657600" cy="4067175"/>
          </a:xfrm>
        </p:spPr>
        <p:txBody>
          <a:bodyPr>
            <a:normAutofit fontScale="85000" lnSpcReduction="10000"/>
          </a:bodyPr>
          <a:lstStyle/>
          <a:p>
            <a:pPr>
              <a:defRPr/>
            </a:pPr>
            <a:r>
              <a:rPr lang="en-GB" dirty="0" smtClean="0"/>
              <a:t>Concentration camps were prisons for ‘enemies of the state’ aka Hitler</a:t>
            </a:r>
          </a:p>
          <a:p>
            <a:pPr>
              <a:defRPr/>
            </a:pPr>
            <a:r>
              <a:rPr lang="en-GB" dirty="0" smtClean="0"/>
              <a:t>The first of these was at Dachau in 1933</a:t>
            </a:r>
          </a:p>
          <a:p>
            <a:pPr>
              <a:defRPr/>
            </a:pPr>
            <a:r>
              <a:rPr lang="en-GB" dirty="0" smtClean="0"/>
              <a:t>They were supposedly to ‘correct’ opponents so that they were ‘re-educated’ </a:t>
            </a:r>
          </a:p>
          <a:p>
            <a:pPr>
              <a:defRPr/>
            </a:pPr>
            <a:r>
              <a:rPr lang="en-GB" dirty="0" smtClean="0"/>
              <a:t>They were actually places of torture and death</a:t>
            </a:r>
          </a:p>
          <a:p>
            <a:pPr>
              <a:defRPr/>
            </a:pPr>
            <a:r>
              <a:rPr lang="en-GB" dirty="0" smtClean="0"/>
              <a:t>During the war camps like Dachau became extermination camps</a:t>
            </a:r>
            <a:endParaRPr lang="en-GB" dirty="0"/>
          </a:p>
        </p:txBody>
      </p:sp>
      <p:sp>
        <p:nvSpPr>
          <p:cNvPr id="87045" name="Text Placeholder 4"/>
          <p:cNvSpPr>
            <a:spLocks noGrp="1"/>
          </p:cNvSpPr>
          <p:nvPr>
            <p:ph type="body" sz="quarter" idx="1"/>
          </p:nvPr>
        </p:nvSpPr>
        <p:spPr>
          <a:xfrm>
            <a:off x="457200" y="1570038"/>
            <a:ext cx="3657600" cy="658812"/>
          </a:xfrm>
        </p:spPr>
        <p:txBody>
          <a:bodyPr/>
          <a:lstStyle/>
          <a:p>
            <a:r>
              <a:rPr lang="en-GB" smtClean="0"/>
              <a:t>The Courts</a:t>
            </a:r>
          </a:p>
        </p:txBody>
      </p:sp>
      <p:sp>
        <p:nvSpPr>
          <p:cNvPr id="87046" name="Text Placeholder 5"/>
          <p:cNvSpPr>
            <a:spLocks noGrp="1"/>
          </p:cNvSpPr>
          <p:nvPr>
            <p:ph type="body" sz="quarter" idx="3"/>
          </p:nvPr>
        </p:nvSpPr>
        <p:spPr>
          <a:xfrm>
            <a:off x="4343400" y="1570038"/>
            <a:ext cx="3657600" cy="658812"/>
          </a:xfrm>
        </p:spPr>
        <p:txBody>
          <a:bodyPr/>
          <a:lstStyle/>
          <a:p>
            <a:r>
              <a:rPr lang="en-GB" smtClean="0"/>
              <a:t>The Concentration Camps</a:t>
            </a:r>
          </a:p>
        </p:txBody>
      </p:sp>
    </p:spTree>
  </p:cSld>
  <p:clrMapOvr>
    <a:masterClrMapping/>
  </p:clrMapOvr>
  <p:transition spd="med">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a:defRPr/>
            </a:pPr>
            <a:r>
              <a:rPr lang="en-GB" dirty="0" smtClean="0"/>
              <a:t>Propaganda and Censorship</a:t>
            </a:r>
            <a:endParaRPr lang="en-GB" dirty="0"/>
          </a:p>
        </p:txBody>
      </p:sp>
      <p:sp>
        <p:nvSpPr>
          <p:cNvPr id="88067" name="Text Placeholder 2"/>
          <p:cNvSpPr>
            <a:spLocks noGrp="1"/>
          </p:cNvSpPr>
          <p:nvPr>
            <p:ph type="body" idx="1"/>
          </p:nvPr>
        </p:nvSpPr>
        <p:spPr/>
        <p:txBody>
          <a:bodyPr/>
          <a:lstStyle/>
          <a:p>
            <a:r>
              <a:rPr lang="en-GB" smtClean="0">
                <a:sym typeface="Wingdings 2" pitchFamily="18" charset="2"/>
              </a:rPr>
              <a:t>Key Issues:</a:t>
            </a:r>
          </a:p>
          <a:p>
            <a:r>
              <a:rPr lang="en-GB" smtClean="0">
                <a:sym typeface="Wingdings 2" pitchFamily="18" charset="2"/>
              </a:rPr>
              <a:t> How did the Nazis get their ideas across to the People</a:t>
            </a:r>
          </a:p>
          <a:p>
            <a:r>
              <a:rPr lang="en-GB" smtClean="0">
                <a:sym typeface="Wingdings 2" pitchFamily="18" charset="2"/>
              </a:rPr>
              <a:t> In what ways did art help in this?</a:t>
            </a:r>
            <a:endParaRPr lang="en-GB" smtClean="0"/>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GB" dirty="0" smtClean="0"/>
              <a:t>German Defeat</a:t>
            </a:r>
            <a:endParaRPr lang="en-GB" dirty="0"/>
          </a:p>
        </p:txBody>
      </p:sp>
      <p:sp>
        <p:nvSpPr>
          <p:cNvPr id="2" name="Content Placeholder 1"/>
          <p:cNvSpPr>
            <a:spLocks noGrp="1"/>
          </p:cNvSpPr>
          <p:nvPr>
            <p:ph sz="quarter" idx="1"/>
          </p:nvPr>
        </p:nvSpPr>
        <p:spPr/>
        <p:txBody>
          <a:bodyPr numCol="2">
            <a:normAutofit fontScale="70000" lnSpcReduction="20000"/>
          </a:bodyPr>
          <a:lstStyle/>
          <a:p>
            <a:pPr marL="274320" indent="-274320" eaLnBrk="1" fontAlgn="auto" hangingPunct="1">
              <a:spcAft>
                <a:spcPts val="0"/>
              </a:spcAft>
              <a:buFont typeface="Wingdings"/>
              <a:buChar char=""/>
              <a:defRPr/>
            </a:pPr>
            <a:r>
              <a:rPr lang="en-GB" dirty="0" smtClean="0"/>
              <a:t>Stalemate ended in November 1918</a:t>
            </a:r>
          </a:p>
          <a:p>
            <a:pPr marL="274320" indent="-274320" eaLnBrk="1" fontAlgn="auto" hangingPunct="1">
              <a:spcAft>
                <a:spcPts val="0"/>
              </a:spcAft>
              <a:buFont typeface="Wingdings"/>
              <a:buChar char=""/>
              <a:defRPr/>
            </a:pPr>
            <a:r>
              <a:rPr lang="en-GB" dirty="0" smtClean="0"/>
              <a:t>Germany was running out of supplies as the British Navy blockaded supplies</a:t>
            </a:r>
          </a:p>
          <a:p>
            <a:pPr marL="274320" indent="-274320" eaLnBrk="1" fontAlgn="auto" hangingPunct="1">
              <a:spcAft>
                <a:spcPts val="0"/>
              </a:spcAft>
              <a:buFont typeface="Wingdings"/>
              <a:buChar char=""/>
              <a:defRPr/>
            </a:pPr>
            <a:r>
              <a:rPr lang="en-GB" dirty="0" smtClean="0"/>
              <a:t>America also joined the war which meant that while the Germans were running out of supplies, the Allies were getting fresh supplies of men, food and equipment</a:t>
            </a:r>
          </a:p>
          <a:p>
            <a:pPr marL="274320" indent="-274320" eaLnBrk="1" fontAlgn="auto" hangingPunct="1">
              <a:spcAft>
                <a:spcPts val="0"/>
              </a:spcAft>
              <a:buFont typeface="Wingdings"/>
              <a:buChar char=""/>
              <a:defRPr/>
            </a:pPr>
            <a:r>
              <a:rPr lang="en-GB" dirty="0" smtClean="0"/>
              <a:t>In March 1918, General Lundendorff launched Operation Michael which was a desperate attempt to win the war before the American troops arrived</a:t>
            </a:r>
          </a:p>
          <a:p>
            <a:pPr marL="640080" lvl="1" indent="-274320" eaLnBrk="1" fontAlgn="auto" hangingPunct="1">
              <a:spcAft>
                <a:spcPts val="0"/>
              </a:spcAft>
              <a:buFont typeface="Wingdings 2"/>
              <a:buChar char=""/>
              <a:defRPr/>
            </a:pPr>
            <a:r>
              <a:rPr lang="en-GB" dirty="0" smtClean="0"/>
              <a:t>It involved pushing back the Allies which was successful – pushing back the British to the river Marne</a:t>
            </a:r>
          </a:p>
          <a:p>
            <a:pPr marL="640080" lvl="1" indent="-274320" eaLnBrk="1" fontAlgn="auto" hangingPunct="1">
              <a:spcAft>
                <a:spcPts val="0"/>
              </a:spcAft>
              <a:buFont typeface="Wingdings 2"/>
              <a:buChar char=""/>
              <a:defRPr/>
            </a:pPr>
            <a:r>
              <a:rPr lang="en-GB" dirty="0" smtClean="0"/>
              <a:t>But the German attack was too quick for the artillery which meant that there was no defence when the Allies counter-attacked in August</a:t>
            </a:r>
          </a:p>
          <a:p>
            <a:pPr marL="640080" lvl="1" indent="-274320" eaLnBrk="1" fontAlgn="auto" hangingPunct="1">
              <a:spcAft>
                <a:spcPts val="0"/>
              </a:spcAft>
              <a:buFont typeface="Wingdings 2"/>
              <a:buChar char=""/>
              <a:defRPr/>
            </a:pPr>
            <a:r>
              <a:rPr lang="en-GB" dirty="0" smtClean="0"/>
              <a:t>He then told the Kaiser that the war was over – Germany was defeated</a:t>
            </a:r>
          </a:p>
          <a:p>
            <a:pPr marL="274320" indent="-274320" eaLnBrk="1" fontAlgn="auto" hangingPunct="1">
              <a:spcAft>
                <a:spcPts val="0"/>
              </a:spcAft>
              <a:buFont typeface="Wingdings"/>
              <a:buChar char=""/>
              <a:defRPr/>
            </a:pPr>
            <a:r>
              <a:rPr lang="en-GB" dirty="0" smtClean="0"/>
              <a:t>In October, the Germans and Americans were organising the end of the war – this would only happen if the Kaiser </a:t>
            </a:r>
            <a:r>
              <a:rPr lang="en-GB" i="1" dirty="0" smtClean="0">
                <a:hlinkClick r:id="rId2" action="ppaction://hlinksldjump"/>
              </a:rPr>
              <a:t>abdicated</a:t>
            </a:r>
            <a:endParaRPr lang="en-GB" i="1" dirty="0" smtClean="0"/>
          </a:p>
          <a:p>
            <a:pPr marL="274320" indent="-274320" eaLnBrk="1" fontAlgn="auto" hangingPunct="1">
              <a:spcAft>
                <a:spcPts val="0"/>
              </a:spcAft>
              <a:buFont typeface="Wingdings"/>
              <a:buChar char=""/>
              <a:defRPr/>
            </a:pPr>
            <a:r>
              <a:rPr lang="en-GB" dirty="0" smtClean="0"/>
              <a:t>Starvation grew in Germany, causing riots and, on October 30</a:t>
            </a:r>
            <a:r>
              <a:rPr lang="en-GB" baseline="30000" dirty="0" smtClean="0"/>
              <a:t>th</a:t>
            </a:r>
            <a:r>
              <a:rPr lang="en-GB" dirty="0" smtClean="0"/>
              <a:t>, the navy refused to fight</a:t>
            </a:r>
          </a:p>
          <a:p>
            <a:pPr marL="274320" indent="-274320" eaLnBrk="1" fontAlgn="auto" hangingPunct="1">
              <a:spcAft>
                <a:spcPts val="0"/>
              </a:spcAft>
              <a:buFont typeface="Wingdings"/>
              <a:buChar char=""/>
              <a:defRPr/>
            </a:pPr>
            <a:r>
              <a:rPr lang="en-GB" dirty="0" smtClean="0"/>
              <a:t>The Kaiser agreed to abdicate and by the 11</a:t>
            </a:r>
            <a:r>
              <a:rPr lang="en-GB" baseline="30000" dirty="0" smtClean="0"/>
              <a:t>th</a:t>
            </a:r>
            <a:r>
              <a:rPr lang="en-GB" dirty="0" smtClean="0"/>
              <a:t> of November an </a:t>
            </a:r>
            <a:r>
              <a:rPr lang="en-GB" i="1" dirty="0" smtClean="0">
                <a:hlinkClick r:id="rId2" action="ppaction://hlinksldjump"/>
              </a:rPr>
              <a:t>armistice</a:t>
            </a:r>
            <a:r>
              <a:rPr lang="en-GB" dirty="0" smtClean="0">
                <a:hlinkClick r:id="rId2" action="ppaction://hlinksldjump"/>
              </a:rPr>
              <a:t> </a:t>
            </a:r>
            <a:r>
              <a:rPr lang="en-GB" dirty="0" smtClean="0"/>
              <a:t>was signed on a railway carriage at Compiègne, just north of Paris</a:t>
            </a:r>
          </a:p>
          <a:p>
            <a:pPr marL="274320" indent="-274320" eaLnBrk="1" fontAlgn="auto" hangingPunct="1">
              <a:spcAft>
                <a:spcPts val="0"/>
              </a:spcAft>
              <a:buFont typeface="Wingdings"/>
              <a:buChar char=""/>
              <a:defRPr/>
            </a:pPr>
            <a:r>
              <a:rPr lang="en-GB" dirty="0" smtClean="0"/>
              <a:t>The war was over as was the Second Reich</a:t>
            </a:r>
          </a:p>
        </p:txBody>
      </p:sp>
    </p:spTree>
  </p:cSld>
  <p:clrMapOvr>
    <a:masterClrMapping/>
  </p:clrMapOvr>
  <p:transition spd="med">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Words</a:t>
            </a:r>
            <a:endParaRPr lang="en-GB" dirty="0"/>
          </a:p>
        </p:txBody>
      </p:sp>
      <p:sp>
        <p:nvSpPr>
          <p:cNvPr id="3" name="Content Placeholder 2"/>
          <p:cNvSpPr>
            <a:spLocks noGrp="1"/>
          </p:cNvSpPr>
          <p:nvPr>
            <p:ph sz="quarter" idx="2"/>
          </p:nvPr>
        </p:nvSpPr>
        <p:spPr>
          <a:xfrm>
            <a:off x="285750" y="2362200"/>
            <a:ext cx="3829050" cy="4495800"/>
          </a:xfrm>
        </p:spPr>
        <p:txBody>
          <a:bodyPr>
            <a:normAutofit fontScale="77500" lnSpcReduction="20000"/>
          </a:bodyPr>
          <a:lstStyle/>
          <a:p>
            <a:pPr>
              <a:defRPr/>
            </a:pPr>
            <a:r>
              <a:rPr lang="en-GB" dirty="0" smtClean="0"/>
              <a:t>Hitler used simple slogans to get his message across</a:t>
            </a:r>
          </a:p>
          <a:p>
            <a:pPr>
              <a:defRPr/>
            </a:pPr>
            <a:r>
              <a:rPr lang="en-GB" dirty="0" smtClean="0"/>
              <a:t>Hitler also had the benefit of the backing of Alfred Hugenburg</a:t>
            </a:r>
          </a:p>
          <a:p>
            <a:pPr lvl="1">
              <a:defRPr/>
            </a:pPr>
            <a:r>
              <a:rPr lang="en-GB" dirty="0" smtClean="0"/>
              <a:t>Although a member of the DNVP, he supported Hitler after 1929</a:t>
            </a:r>
          </a:p>
          <a:p>
            <a:pPr lvl="1">
              <a:defRPr/>
            </a:pPr>
            <a:r>
              <a:rPr lang="en-GB" dirty="0" smtClean="0"/>
              <a:t>He owned a number of newspapers and used these to spread Hitler’s message</a:t>
            </a:r>
          </a:p>
          <a:p>
            <a:pPr>
              <a:defRPr/>
            </a:pPr>
            <a:r>
              <a:rPr lang="en-GB" dirty="0" smtClean="0"/>
              <a:t>Hitler benefited from technological advances like microphones and loudspeakers</a:t>
            </a:r>
          </a:p>
          <a:p>
            <a:pPr lvl="1">
              <a:defRPr/>
            </a:pPr>
            <a:r>
              <a:rPr lang="en-GB" dirty="0" smtClean="0"/>
              <a:t>He used this to speak to large crowds</a:t>
            </a:r>
          </a:p>
          <a:p>
            <a:pPr>
              <a:defRPr/>
            </a:pPr>
            <a:r>
              <a:rPr lang="en-GB" dirty="0" smtClean="0"/>
              <a:t>He also took advantage of aircraft, flying around Germany to spread his message</a:t>
            </a:r>
            <a:endParaRPr lang="en-GB" dirty="0"/>
          </a:p>
        </p:txBody>
      </p:sp>
      <p:sp>
        <p:nvSpPr>
          <p:cNvPr id="4" name="Content Placeholder 3"/>
          <p:cNvSpPr>
            <a:spLocks noGrp="1"/>
          </p:cNvSpPr>
          <p:nvPr>
            <p:ph sz="quarter" idx="4"/>
          </p:nvPr>
        </p:nvSpPr>
        <p:spPr>
          <a:xfrm>
            <a:off x="4214813" y="2214563"/>
            <a:ext cx="4286250" cy="4643437"/>
          </a:xfrm>
        </p:spPr>
        <p:txBody>
          <a:bodyPr>
            <a:normAutofit fontScale="70000" lnSpcReduction="20000"/>
          </a:bodyPr>
          <a:lstStyle/>
          <a:p>
            <a:pPr>
              <a:defRPr/>
            </a:pPr>
            <a:r>
              <a:rPr lang="en-GB" dirty="0" smtClean="0"/>
              <a:t>Goebbels was Reich Minister of Public Enlightenment and Propaganda</a:t>
            </a:r>
          </a:p>
          <a:p>
            <a:pPr lvl="1">
              <a:defRPr/>
            </a:pPr>
            <a:r>
              <a:rPr lang="en-GB" dirty="0" smtClean="0"/>
              <a:t>Goebbels therefore controlled all methods of communication with the public</a:t>
            </a:r>
          </a:p>
          <a:p>
            <a:pPr lvl="2">
              <a:defRPr/>
            </a:pPr>
            <a:r>
              <a:rPr lang="en-GB" dirty="0" smtClean="0"/>
              <a:t>Radio, newspapers, cinema, books, etc.</a:t>
            </a:r>
          </a:p>
          <a:p>
            <a:pPr>
              <a:defRPr/>
            </a:pPr>
            <a:r>
              <a:rPr lang="en-GB" dirty="0" smtClean="0"/>
              <a:t>The DNB was the Nazi newspaper</a:t>
            </a:r>
          </a:p>
          <a:p>
            <a:pPr lvl="1">
              <a:defRPr/>
            </a:pPr>
            <a:r>
              <a:rPr lang="en-GB" dirty="0" smtClean="0"/>
              <a:t>By 1939, Nazi publishing owned 67% of German newspapers</a:t>
            </a:r>
          </a:p>
          <a:p>
            <a:pPr>
              <a:defRPr/>
            </a:pPr>
            <a:r>
              <a:rPr lang="en-GB" dirty="0" smtClean="0"/>
              <a:t>Hitler made 50 radio speeches in his first year of being Chancellor</a:t>
            </a:r>
          </a:p>
          <a:p>
            <a:pPr>
              <a:defRPr/>
            </a:pPr>
            <a:r>
              <a:rPr lang="en-GB" dirty="0" smtClean="0"/>
              <a:t>By 1939, 70% of the population had radios</a:t>
            </a:r>
          </a:p>
          <a:p>
            <a:pPr>
              <a:defRPr/>
            </a:pPr>
            <a:r>
              <a:rPr lang="en-GB" dirty="0" smtClean="0"/>
              <a:t>Radios could not pick up on foreign stations so they could only listen to the Nazi views</a:t>
            </a:r>
          </a:p>
          <a:p>
            <a:pPr>
              <a:defRPr/>
            </a:pPr>
            <a:r>
              <a:rPr lang="en-GB" dirty="0" smtClean="0"/>
              <a:t>Cinema was also used but not as much so Hollywood-style musicals and epic films were ordered to be made as well</a:t>
            </a:r>
          </a:p>
        </p:txBody>
      </p:sp>
      <p:sp>
        <p:nvSpPr>
          <p:cNvPr id="89093" name="Text Placeholder 4"/>
          <p:cNvSpPr>
            <a:spLocks noGrp="1"/>
          </p:cNvSpPr>
          <p:nvPr>
            <p:ph type="body" sz="quarter" idx="1"/>
          </p:nvPr>
        </p:nvSpPr>
        <p:spPr>
          <a:xfrm>
            <a:off x="457200" y="1570038"/>
            <a:ext cx="3657600" cy="658812"/>
          </a:xfrm>
        </p:spPr>
        <p:txBody>
          <a:bodyPr/>
          <a:lstStyle/>
          <a:p>
            <a:r>
              <a:rPr lang="en-GB" smtClean="0"/>
              <a:t>Trying to Gain Power</a:t>
            </a:r>
          </a:p>
        </p:txBody>
      </p:sp>
      <p:sp>
        <p:nvSpPr>
          <p:cNvPr id="89094" name="Text Placeholder 5"/>
          <p:cNvSpPr>
            <a:spLocks noGrp="1"/>
          </p:cNvSpPr>
          <p:nvPr>
            <p:ph type="body" sz="quarter" idx="3"/>
          </p:nvPr>
        </p:nvSpPr>
        <p:spPr>
          <a:xfrm>
            <a:off x="4343400" y="1570038"/>
            <a:ext cx="3657600" cy="658812"/>
          </a:xfrm>
        </p:spPr>
        <p:txBody>
          <a:bodyPr/>
          <a:lstStyle/>
          <a:p>
            <a:r>
              <a:rPr lang="en-GB" smtClean="0"/>
              <a:t>In Power</a:t>
            </a:r>
          </a:p>
        </p:txBody>
      </p:sp>
    </p:spTree>
  </p:cSld>
  <p:clrMapOvr>
    <a:masterClrMapping/>
  </p:clrMapOvr>
  <p:transition spd="med">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Propaganda and Censorship</a:t>
            </a:r>
            <a:endParaRPr lang="en-GB" dirty="0"/>
          </a:p>
        </p:txBody>
      </p:sp>
      <p:sp>
        <p:nvSpPr>
          <p:cNvPr id="3" name="Content Placeholder 2"/>
          <p:cNvSpPr>
            <a:spLocks noGrp="1"/>
          </p:cNvSpPr>
          <p:nvPr>
            <p:ph sz="quarter" idx="2"/>
          </p:nvPr>
        </p:nvSpPr>
        <p:spPr>
          <a:xfrm>
            <a:off x="0" y="2214563"/>
            <a:ext cx="4214813" cy="4643437"/>
          </a:xfrm>
        </p:spPr>
        <p:txBody>
          <a:bodyPr>
            <a:normAutofit fontScale="77500" lnSpcReduction="20000"/>
          </a:bodyPr>
          <a:lstStyle/>
          <a:p>
            <a:pPr>
              <a:defRPr/>
            </a:pPr>
            <a:r>
              <a:rPr lang="en-GB" dirty="0" smtClean="0"/>
              <a:t>Image was vital</a:t>
            </a:r>
          </a:p>
          <a:p>
            <a:pPr>
              <a:defRPr/>
            </a:pPr>
            <a:r>
              <a:rPr lang="en-GB" dirty="0" smtClean="0"/>
              <a:t>People would believe Hitler was making Germany great if they could see it</a:t>
            </a:r>
          </a:p>
          <a:p>
            <a:pPr>
              <a:defRPr/>
            </a:pPr>
            <a:r>
              <a:rPr lang="en-GB" dirty="0" smtClean="0"/>
              <a:t>Marches and rallies at which the SA could show off were arranged</a:t>
            </a:r>
          </a:p>
          <a:p>
            <a:pPr>
              <a:defRPr/>
            </a:pPr>
            <a:r>
              <a:rPr lang="en-GB" dirty="0" smtClean="0"/>
              <a:t>Every year there was a rally held at Nuremberg</a:t>
            </a:r>
          </a:p>
          <a:p>
            <a:pPr lvl="1">
              <a:defRPr/>
            </a:pPr>
            <a:r>
              <a:rPr lang="en-GB" dirty="0" smtClean="0"/>
              <a:t>The size of the rally would give the impression of greatness</a:t>
            </a:r>
          </a:p>
          <a:p>
            <a:pPr>
              <a:defRPr/>
            </a:pPr>
            <a:r>
              <a:rPr lang="en-GB" dirty="0" smtClean="0"/>
              <a:t>The Berlin Olympics of 1936</a:t>
            </a:r>
          </a:p>
          <a:p>
            <a:pPr lvl="1">
              <a:defRPr/>
            </a:pPr>
            <a:r>
              <a:rPr lang="en-GB" dirty="0" smtClean="0"/>
              <a:t>A new stadium was built with new technology – film cameras and photo-electric timing</a:t>
            </a:r>
          </a:p>
          <a:p>
            <a:pPr lvl="1">
              <a:defRPr/>
            </a:pPr>
            <a:r>
              <a:rPr lang="en-GB" dirty="0" smtClean="0"/>
              <a:t>It was seen as the most advanced nation</a:t>
            </a:r>
          </a:p>
          <a:p>
            <a:pPr lvl="1">
              <a:defRPr/>
            </a:pPr>
            <a:r>
              <a:rPr lang="en-GB" dirty="0" smtClean="0"/>
              <a:t>It also won the most medals – ‘proving’ superiority of the German Race</a:t>
            </a:r>
            <a:endParaRPr lang="en-GB" dirty="0"/>
          </a:p>
        </p:txBody>
      </p:sp>
      <p:sp>
        <p:nvSpPr>
          <p:cNvPr id="4" name="Content Placeholder 3"/>
          <p:cNvSpPr>
            <a:spLocks noGrp="1"/>
          </p:cNvSpPr>
          <p:nvPr>
            <p:ph sz="quarter" idx="4"/>
          </p:nvPr>
        </p:nvSpPr>
        <p:spPr>
          <a:xfrm>
            <a:off x="4371975" y="2214563"/>
            <a:ext cx="4057650" cy="4643437"/>
          </a:xfrm>
        </p:spPr>
        <p:txBody>
          <a:bodyPr>
            <a:normAutofit fontScale="70000" lnSpcReduction="20000"/>
          </a:bodyPr>
          <a:lstStyle/>
          <a:p>
            <a:pPr>
              <a:defRPr/>
            </a:pPr>
            <a:r>
              <a:rPr lang="en-GB" dirty="0" smtClean="0"/>
              <a:t>In prison, Hitler had drawn a number of sketches for new buildings in Germany</a:t>
            </a:r>
          </a:p>
          <a:p>
            <a:pPr>
              <a:defRPr/>
            </a:pPr>
            <a:r>
              <a:rPr lang="en-GB" dirty="0" smtClean="0"/>
              <a:t>He put these into reality with his architect Albert Speer</a:t>
            </a:r>
          </a:p>
          <a:p>
            <a:pPr lvl="1">
              <a:defRPr/>
            </a:pPr>
            <a:r>
              <a:rPr lang="en-GB" dirty="0" smtClean="0"/>
              <a:t>Borrowing styles of ancient Greece and Rome to display greatness of the new Germany with huge public buildings</a:t>
            </a:r>
          </a:p>
          <a:p>
            <a:pPr>
              <a:defRPr/>
            </a:pPr>
            <a:r>
              <a:rPr lang="en-GB" dirty="0" smtClean="0"/>
              <a:t>The centre of Munich became a shrine to the SA</a:t>
            </a:r>
          </a:p>
          <a:p>
            <a:pPr lvl="1">
              <a:defRPr/>
            </a:pPr>
            <a:r>
              <a:rPr lang="en-GB" dirty="0" smtClean="0"/>
              <a:t>There was a temple to those who died in the 1923 Munich putsch</a:t>
            </a:r>
          </a:p>
          <a:p>
            <a:pPr>
              <a:defRPr/>
            </a:pPr>
            <a:r>
              <a:rPr lang="en-GB" dirty="0" smtClean="0"/>
              <a:t>Hitler planned massive rebuilding of Berlin as its centre would be an Arch of Triumph</a:t>
            </a:r>
          </a:p>
          <a:p>
            <a:pPr lvl="1">
              <a:defRPr/>
            </a:pPr>
            <a:r>
              <a:rPr lang="en-GB" dirty="0" smtClean="0"/>
              <a:t>twice as high as the Arc de Triomphe in Paris</a:t>
            </a:r>
          </a:p>
          <a:p>
            <a:pPr lvl="1">
              <a:defRPr/>
            </a:pPr>
            <a:r>
              <a:rPr lang="en-GB" dirty="0" smtClean="0"/>
              <a:t>The arch would contain names of everyone of the 1.8 million Germans who had died in WW1</a:t>
            </a:r>
            <a:endParaRPr lang="en-GB" dirty="0"/>
          </a:p>
        </p:txBody>
      </p:sp>
      <p:sp>
        <p:nvSpPr>
          <p:cNvPr id="90117" name="Text Placeholder 4"/>
          <p:cNvSpPr>
            <a:spLocks noGrp="1"/>
          </p:cNvSpPr>
          <p:nvPr>
            <p:ph type="body" sz="quarter" idx="1"/>
          </p:nvPr>
        </p:nvSpPr>
        <p:spPr>
          <a:xfrm>
            <a:off x="457200" y="1570038"/>
            <a:ext cx="3657600" cy="658812"/>
          </a:xfrm>
        </p:spPr>
        <p:txBody>
          <a:bodyPr/>
          <a:lstStyle/>
          <a:p>
            <a:r>
              <a:rPr lang="en-GB" smtClean="0"/>
              <a:t>Image</a:t>
            </a:r>
          </a:p>
        </p:txBody>
      </p:sp>
      <p:sp>
        <p:nvSpPr>
          <p:cNvPr id="90118" name="Text Placeholder 5"/>
          <p:cNvSpPr>
            <a:spLocks noGrp="1"/>
          </p:cNvSpPr>
          <p:nvPr>
            <p:ph type="body" sz="quarter" idx="3"/>
          </p:nvPr>
        </p:nvSpPr>
        <p:spPr>
          <a:xfrm>
            <a:off x="4343400" y="1570038"/>
            <a:ext cx="3657600" cy="658812"/>
          </a:xfrm>
        </p:spPr>
        <p:txBody>
          <a:bodyPr/>
          <a:lstStyle/>
          <a:p>
            <a:r>
              <a:rPr lang="en-GB" smtClean="0"/>
              <a:t>Architecture</a:t>
            </a:r>
          </a:p>
        </p:txBody>
      </p:sp>
    </p:spTree>
  </p:cSld>
  <p:clrMapOvr>
    <a:masterClrMapping/>
  </p:clrMapOvr>
  <p:transition spd="med">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Art in Nazi Germany</a:t>
            </a:r>
            <a:endParaRPr lang="en-GB" dirty="0"/>
          </a:p>
        </p:txBody>
      </p:sp>
      <p:sp>
        <p:nvSpPr>
          <p:cNvPr id="3" name="Content Placeholder 2"/>
          <p:cNvSpPr>
            <a:spLocks noGrp="1"/>
          </p:cNvSpPr>
          <p:nvPr>
            <p:ph sz="quarter" idx="2"/>
          </p:nvPr>
        </p:nvSpPr>
        <p:spPr>
          <a:xfrm>
            <a:off x="71438" y="2286000"/>
            <a:ext cx="4071937" cy="4495800"/>
          </a:xfrm>
        </p:spPr>
        <p:txBody>
          <a:bodyPr>
            <a:normAutofit fontScale="77500" lnSpcReduction="20000"/>
          </a:bodyPr>
          <a:lstStyle/>
          <a:p>
            <a:pPr>
              <a:defRPr/>
            </a:pPr>
            <a:r>
              <a:rPr lang="en-GB" dirty="0" smtClean="0"/>
              <a:t>Early 20</a:t>
            </a:r>
            <a:r>
              <a:rPr lang="en-GB" baseline="30000" dirty="0" smtClean="0"/>
              <a:t>th</a:t>
            </a:r>
            <a:r>
              <a:rPr lang="en-GB" dirty="0" smtClean="0"/>
              <a:t> century was a period of great experimentation in art</a:t>
            </a:r>
          </a:p>
          <a:p>
            <a:pPr>
              <a:defRPr/>
            </a:pPr>
            <a:r>
              <a:rPr lang="en-GB" dirty="0" smtClean="0"/>
              <a:t>The camera allowed for exact replication so artists were faced with a real challenge</a:t>
            </a:r>
          </a:p>
          <a:p>
            <a:pPr>
              <a:defRPr/>
            </a:pPr>
            <a:r>
              <a:rPr lang="en-GB" dirty="0" smtClean="0"/>
              <a:t>Guillaume Apollinaire was an art critic and poet he said this about 20</a:t>
            </a:r>
            <a:r>
              <a:rPr lang="en-GB" baseline="30000" dirty="0" smtClean="0"/>
              <a:t>th</a:t>
            </a:r>
            <a:r>
              <a:rPr lang="en-GB" dirty="0" smtClean="0"/>
              <a:t> century art:</a:t>
            </a:r>
          </a:p>
          <a:p>
            <a:pPr>
              <a:defRPr/>
            </a:pPr>
            <a:r>
              <a:rPr lang="en-GB" dirty="0" smtClean="0"/>
              <a:t>“The sounds made by a stream or the wind blowing through leaves in a tree may be very pleasant but a composer does not merely copy these, the composer takes sound and constructs something totally new which people enjoy listening to even more. Artists should do the same”</a:t>
            </a:r>
          </a:p>
        </p:txBody>
      </p:sp>
      <p:sp>
        <p:nvSpPr>
          <p:cNvPr id="4" name="Content Placeholder 3"/>
          <p:cNvSpPr>
            <a:spLocks noGrp="1"/>
          </p:cNvSpPr>
          <p:nvPr>
            <p:ph sz="quarter" idx="4"/>
          </p:nvPr>
        </p:nvSpPr>
        <p:spPr>
          <a:xfrm>
            <a:off x="4214813" y="2286000"/>
            <a:ext cx="4057650" cy="4643438"/>
          </a:xfrm>
        </p:spPr>
        <p:txBody>
          <a:bodyPr>
            <a:normAutofit fontScale="70000" lnSpcReduction="20000"/>
          </a:bodyPr>
          <a:lstStyle/>
          <a:p>
            <a:pPr>
              <a:defRPr/>
            </a:pPr>
            <a:r>
              <a:rPr lang="en-GB" dirty="0" smtClean="0"/>
              <a:t>People could not understand modern art as it abandoned all realism</a:t>
            </a:r>
          </a:p>
          <a:p>
            <a:pPr lvl="1">
              <a:defRPr/>
            </a:pPr>
            <a:r>
              <a:rPr lang="en-GB" dirty="0" smtClean="0"/>
              <a:t>Many people hated modern art as they could not understand it</a:t>
            </a:r>
          </a:p>
          <a:p>
            <a:pPr>
              <a:defRPr/>
            </a:pPr>
            <a:r>
              <a:rPr lang="en-GB" dirty="0" smtClean="0"/>
              <a:t>The Nazis exploited this hatred calling it ‘degenerate art’ and blamed it on Jews</a:t>
            </a:r>
          </a:p>
          <a:p>
            <a:pPr>
              <a:defRPr/>
            </a:pPr>
            <a:r>
              <a:rPr lang="en-GB" dirty="0" smtClean="0"/>
              <a:t>Art was propaganda and showed things realistically</a:t>
            </a:r>
          </a:p>
          <a:p>
            <a:pPr lvl="1">
              <a:defRPr/>
            </a:pPr>
            <a:r>
              <a:rPr lang="en-GB" dirty="0" smtClean="0"/>
              <a:t>Hard work was shown as heroic</a:t>
            </a:r>
          </a:p>
          <a:p>
            <a:pPr lvl="1">
              <a:defRPr/>
            </a:pPr>
            <a:r>
              <a:rPr lang="en-GB" dirty="0" smtClean="0"/>
              <a:t>They highlighted their views about the Aryan race for example</a:t>
            </a:r>
          </a:p>
          <a:p>
            <a:pPr>
              <a:defRPr/>
            </a:pPr>
            <a:r>
              <a:rPr lang="en-GB" dirty="0" smtClean="0"/>
              <a:t>Many German artists decided to leave Germany</a:t>
            </a:r>
          </a:p>
          <a:p>
            <a:pPr>
              <a:defRPr/>
            </a:pPr>
            <a:r>
              <a:rPr lang="en-GB" dirty="0" smtClean="0"/>
              <a:t>In 1937, there was an exhibition of ‘degenerate’ art and German art</a:t>
            </a:r>
          </a:p>
          <a:p>
            <a:pPr lvl="1">
              <a:defRPr/>
            </a:pPr>
            <a:r>
              <a:rPr lang="en-GB" dirty="0" smtClean="0"/>
              <a:t>2million attended the ‘degenerate,’ 3 times more than the attendance of the German art, art but only to laugh at it</a:t>
            </a:r>
            <a:endParaRPr lang="en-GB" dirty="0"/>
          </a:p>
        </p:txBody>
      </p:sp>
      <p:sp>
        <p:nvSpPr>
          <p:cNvPr id="91141" name="Text Placeholder 4"/>
          <p:cNvSpPr>
            <a:spLocks noGrp="1"/>
          </p:cNvSpPr>
          <p:nvPr>
            <p:ph type="body" sz="quarter" idx="1"/>
          </p:nvPr>
        </p:nvSpPr>
        <p:spPr>
          <a:xfrm>
            <a:off x="457200" y="1570038"/>
            <a:ext cx="3657600" cy="658812"/>
          </a:xfrm>
        </p:spPr>
        <p:txBody>
          <a:bodyPr/>
          <a:lstStyle/>
          <a:p>
            <a:r>
              <a:rPr lang="en-GB" smtClean="0"/>
              <a:t>Art Before the Nazis</a:t>
            </a:r>
          </a:p>
        </p:txBody>
      </p:sp>
      <p:sp>
        <p:nvSpPr>
          <p:cNvPr id="91142" name="Text Placeholder 5"/>
          <p:cNvSpPr>
            <a:spLocks noGrp="1"/>
          </p:cNvSpPr>
          <p:nvPr>
            <p:ph type="body" sz="quarter" idx="3"/>
          </p:nvPr>
        </p:nvSpPr>
        <p:spPr>
          <a:xfrm>
            <a:off x="4343400" y="1570038"/>
            <a:ext cx="3657600" cy="658812"/>
          </a:xfrm>
        </p:spPr>
        <p:txBody>
          <a:bodyPr/>
          <a:lstStyle/>
          <a:p>
            <a:r>
              <a:rPr lang="en-GB" smtClean="0"/>
              <a:t>Art Under the Nazis</a:t>
            </a:r>
          </a:p>
        </p:txBody>
      </p:sp>
    </p:spTree>
  </p:cSld>
  <p:clrMapOvr>
    <a:masterClrMapping/>
  </p:clrMapOvr>
  <p:transition spd="med">
    <p:fad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a:defRPr/>
            </a:pPr>
            <a:r>
              <a:rPr lang="en-GB" dirty="0" smtClean="0"/>
              <a:t>Young People in Nazi Germany</a:t>
            </a:r>
            <a:endParaRPr lang="en-GB" dirty="0"/>
          </a:p>
        </p:txBody>
      </p:sp>
      <p:sp>
        <p:nvSpPr>
          <p:cNvPr id="92163" name="Text Placeholder 2"/>
          <p:cNvSpPr>
            <a:spLocks noGrp="1"/>
          </p:cNvSpPr>
          <p:nvPr>
            <p:ph type="body" idx="1"/>
          </p:nvPr>
        </p:nvSpPr>
        <p:spPr/>
        <p:txBody>
          <a:bodyPr/>
          <a:lstStyle/>
          <a:p>
            <a:r>
              <a:rPr lang="en-GB" smtClean="0">
                <a:sym typeface="Wingdings 2" pitchFamily="18" charset="2"/>
              </a:rPr>
              <a:t>Key Issues:</a:t>
            </a:r>
          </a:p>
          <a:p>
            <a:r>
              <a:rPr lang="en-GB" smtClean="0">
                <a:sym typeface="Wingdings 2" pitchFamily="18" charset="2"/>
              </a:rPr>
              <a:t> How did the Nazis deal with young people?</a:t>
            </a:r>
          </a:p>
        </p:txBody>
      </p:sp>
    </p:spTree>
  </p:cSld>
  <p:clrMapOvr>
    <a:masterClrMapping/>
  </p:clrMapOvr>
  <p:transition spd="med">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GB" dirty="0" smtClean="0"/>
              <a:t>Young People in Nazi Germany</a:t>
            </a:r>
            <a:endParaRPr lang="en-GB" dirty="0"/>
          </a:p>
        </p:txBody>
      </p:sp>
      <p:sp>
        <p:nvSpPr>
          <p:cNvPr id="6" name="Content Placeholder 5"/>
          <p:cNvSpPr>
            <a:spLocks noGrp="1"/>
          </p:cNvSpPr>
          <p:nvPr>
            <p:ph sz="quarter" idx="2"/>
          </p:nvPr>
        </p:nvSpPr>
        <p:spPr>
          <a:xfrm>
            <a:off x="428625" y="2362200"/>
            <a:ext cx="3686175" cy="4281488"/>
          </a:xfrm>
        </p:spPr>
        <p:txBody>
          <a:bodyPr>
            <a:normAutofit fontScale="77500" lnSpcReduction="20000"/>
          </a:bodyPr>
          <a:lstStyle/>
          <a:p>
            <a:pPr>
              <a:defRPr/>
            </a:pPr>
            <a:r>
              <a:rPr lang="en-GB" dirty="0" smtClean="0"/>
              <a:t>Everyone had to attend Germany had to go to school up to the age of 14</a:t>
            </a:r>
          </a:p>
          <a:p>
            <a:pPr>
              <a:defRPr/>
            </a:pPr>
            <a:r>
              <a:rPr lang="en-GB" dirty="0" smtClean="0"/>
              <a:t>Schools separated genders and were taught so that they stressed Nazi beliefs</a:t>
            </a:r>
          </a:p>
          <a:p>
            <a:pPr>
              <a:defRPr/>
            </a:pPr>
            <a:r>
              <a:rPr lang="en-GB" dirty="0" smtClean="0"/>
              <a:t>History was taught so that children would believe that they were ‘stabbed in the back’</a:t>
            </a:r>
          </a:p>
          <a:p>
            <a:pPr>
              <a:defRPr/>
            </a:pPr>
            <a:r>
              <a:rPr lang="en-GB" dirty="0" smtClean="0"/>
              <a:t>Biology was taught about the importance of the Aryan race</a:t>
            </a:r>
          </a:p>
          <a:p>
            <a:pPr>
              <a:defRPr/>
            </a:pPr>
            <a:r>
              <a:rPr lang="en-GB" dirty="0" smtClean="0"/>
              <a:t>Women were taught to be perfect mothers and housewives</a:t>
            </a:r>
            <a:endParaRPr lang="en-GB" dirty="0"/>
          </a:p>
        </p:txBody>
      </p:sp>
      <p:sp>
        <p:nvSpPr>
          <p:cNvPr id="8" name="Content Placeholder 7"/>
          <p:cNvSpPr>
            <a:spLocks noGrp="1"/>
          </p:cNvSpPr>
          <p:nvPr>
            <p:ph sz="quarter" idx="4"/>
          </p:nvPr>
        </p:nvSpPr>
        <p:spPr>
          <a:xfrm>
            <a:off x="4371975" y="2362200"/>
            <a:ext cx="3657600" cy="4138613"/>
          </a:xfrm>
        </p:spPr>
        <p:txBody>
          <a:bodyPr>
            <a:normAutofit fontScale="85000" lnSpcReduction="10000"/>
          </a:bodyPr>
          <a:lstStyle/>
          <a:p>
            <a:pPr>
              <a:defRPr/>
            </a:pPr>
            <a:r>
              <a:rPr lang="en-GB" dirty="0" smtClean="0"/>
              <a:t>They set up organisations to control life outside of schools</a:t>
            </a:r>
          </a:p>
          <a:p>
            <a:pPr>
              <a:defRPr/>
            </a:pPr>
            <a:r>
              <a:rPr lang="en-GB" dirty="0" smtClean="0"/>
              <a:t>Boys could join the Hitler Youth at 14 or the German Young People before 14</a:t>
            </a:r>
          </a:p>
          <a:p>
            <a:pPr>
              <a:defRPr/>
            </a:pPr>
            <a:r>
              <a:rPr lang="en-GB" dirty="0" smtClean="0"/>
              <a:t>In 1936, membership was compulsory</a:t>
            </a:r>
          </a:p>
          <a:p>
            <a:pPr>
              <a:defRPr/>
            </a:pPr>
            <a:r>
              <a:rPr lang="en-GB" dirty="0" smtClean="0"/>
              <a:t>Camping and hiking were popular activities </a:t>
            </a:r>
          </a:p>
          <a:p>
            <a:pPr>
              <a:defRPr/>
            </a:pPr>
            <a:r>
              <a:rPr lang="en-GB" dirty="0" smtClean="0"/>
              <a:t>Activities were designed to make young people into good soldiers </a:t>
            </a:r>
            <a:endParaRPr lang="en-GB" dirty="0"/>
          </a:p>
        </p:txBody>
      </p:sp>
      <p:sp>
        <p:nvSpPr>
          <p:cNvPr id="93189" name="Text Placeholder 4"/>
          <p:cNvSpPr>
            <a:spLocks noGrp="1"/>
          </p:cNvSpPr>
          <p:nvPr>
            <p:ph type="body" sz="quarter" idx="1"/>
          </p:nvPr>
        </p:nvSpPr>
        <p:spPr>
          <a:xfrm>
            <a:off x="457200" y="1570038"/>
            <a:ext cx="3657600" cy="658812"/>
          </a:xfrm>
        </p:spPr>
        <p:txBody>
          <a:bodyPr/>
          <a:lstStyle/>
          <a:p>
            <a:r>
              <a:rPr lang="en-GB" smtClean="0"/>
              <a:t>Education</a:t>
            </a:r>
          </a:p>
        </p:txBody>
      </p:sp>
      <p:sp>
        <p:nvSpPr>
          <p:cNvPr id="93190" name="Text Placeholder 6"/>
          <p:cNvSpPr>
            <a:spLocks noGrp="1"/>
          </p:cNvSpPr>
          <p:nvPr>
            <p:ph type="body" sz="quarter" idx="3"/>
          </p:nvPr>
        </p:nvSpPr>
        <p:spPr>
          <a:xfrm>
            <a:off x="4343400" y="1570038"/>
            <a:ext cx="3657600" cy="658812"/>
          </a:xfrm>
        </p:spPr>
        <p:txBody>
          <a:bodyPr/>
          <a:lstStyle/>
          <a:p>
            <a:r>
              <a:rPr lang="en-GB" smtClean="0"/>
              <a:t>The Hitler Youth</a:t>
            </a:r>
          </a:p>
        </p:txBody>
      </p:sp>
    </p:spTree>
  </p:cSld>
  <p:clrMapOvr>
    <a:masterClrMapping/>
  </p:clrMapOvr>
  <p:transition spd="med">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Young People in Nazi Germany</a:t>
            </a:r>
            <a:endParaRPr lang="en-GB" dirty="0"/>
          </a:p>
        </p:txBody>
      </p:sp>
      <p:sp>
        <p:nvSpPr>
          <p:cNvPr id="3" name="Content Placeholder 2"/>
          <p:cNvSpPr>
            <a:spLocks noGrp="1"/>
          </p:cNvSpPr>
          <p:nvPr>
            <p:ph sz="quarter" idx="2"/>
          </p:nvPr>
        </p:nvSpPr>
        <p:spPr/>
        <p:txBody>
          <a:bodyPr>
            <a:normAutofit fontScale="77500" lnSpcReduction="20000"/>
          </a:bodyPr>
          <a:lstStyle/>
          <a:p>
            <a:pPr>
              <a:defRPr/>
            </a:pPr>
            <a:r>
              <a:rPr lang="en-GB" dirty="0" smtClean="0"/>
              <a:t>The Bund Deutsche Mädel was the girls’ version of the Hitler Youth</a:t>
            </a:r>
          </a:p>
          <a:p>
            <a:pPr>
              <a:defRPr/>
            </a:pPr>
            <a:r>
              <a:rPr lang="en-GB" dirty="0" smtClean="0"/>
              <a:t>It organised camping and hiking to make girls into fit and strong mothers</a:t>
            </a:r>
          </a:p>
          <a:p>
            <a:pPr>
              <a:defRPr/>
            </a:pPr>
            <a:r>
              <a:rPr lang="en-GB" dirty="0" smtClean="0"/>
              <a:t>It was designed to reinforce the role of the woman as housewife and mother</a:t>
            </a:r>
          </a:p>
          <a:p>
            <a:pPr lvl="1">
              <a:defRPr/>
            </a:pPr>
            <a:r>
              <a:rPr lang="en-GB" dirty="0" smtClean="0"/>
              <a:t>But for village girls it gave them a sense of freedom and life outside of their sheltered life</a:t>
            </a:r>
          </a:p>
          <a:p>
            <a:pPr>
              <a:defRPr/>
            </a:pPr>
            <a:r>
              <a:rPr lang="en-GB" dirty="0" smtClean="0"/>
              <a:t>It allowed them to take part in activities that only boys did previously</a:t>
            </a:r>
          </a:p>
        </p:txBody>
      </p:sp>
      <p:sp>
        <p:nvSpPr>
          <p:cNvPr id="4" name="Content Placeholder 3"/>
          <p:cNvSpPr>
            <a:spLocks noGrp="1"/>
          </p:cNvSpPr>
          <p:nvPr>
            <p:ph sz="quarter" idx="4"/>
          </p:nvPr>
        </p:nvSpPr>
        <p:spPr>
          <a:xfrm>
            <a:off x="4371975" y="2362200"/>
            <a:ext cx="3657600" cy="4495800"/>
          </a:xfrm>
        </p:spPr>
        <p:txBody>
          <a:bodyPr>
            <a:normAutofit fontScale="70000" lnSpcReduction="20000"/>
          </a:bodyPr>
          <a:lstStyle/>
          <a:p>
            <a:pPr>
              <a:defRPr/>
            </a:pPr>
            <a:r>
              <a:rPr lang="en-GB" dirty="0" smtClean="0"/>
              <a:t>By 1935 over 2.3million boys had joined the Hitler Youth and 1.5million girls were members of the BDM</a:t>
            </a:r>
          </a:p>
          <a:p>
            <a:pPr>
              <a:defRPr/>
            </a:pPr>
            <a:r>
              <a:rPr lang="en-GB" dirty="0" smtClean="0"/>
              <a:t>In the late 1930 gangs began to appear on street corners</a:t>
            </a:r>
          </a:p>
          <a:p>
            <a:pPr lvl="1">
              <a:defRPr/>
            </a:pPr>
            <a:r>
              <a:rPr lang="en-GB" dirty="0" smtClean="0"/>
              <a:t>Mainly made up of 14-17year olds</a:t>
            </a:r>
          </a:p>
          <a:p>
            <a:pPr lvl="1">
              <a:defRPr/>
            </a:pPr>
            <a:r>
              <a:rPr lang="en-GB" dirty="0" smtClean="0"/>
              <a:t>This was mainly because they had left school at 14 and were not conscripted until 18</a:t>
            </a:r>
          </a:p>
          <a:p>
            <a:pPr>
              <a:defRPr/>
            </a:pPr>
            <a:r>
              <a:rPr lang="en-GB" dirty="0" smtClean="0"/>
              <a:t>It was a reaction against the organisation of the Nazis</a:t>
            </a:r>
          </a:p>
          <a:p>
            <a:pPr>
              <a:defRPr/>
            </a:pPr>
            <a:r>
              <a:rPr lang="en-GB" dirty="0" smtClean="0"/>
              <a:t>They played their own music, beat up Hitler Youth members, had mixed groups, etc.</a:t>
            </a:r>
          </a:p>
          <a:p>
            <a:pPr>
              <a:defRPr/>
            </a:pPr>
            <a:r>
              <a:rPr lang="en-GB" dirty="0" smtClean="0"/>
              <a:t>Some were even seen as political opponents like the Edelweiss Pirates</a:t>
            </a:r>
            <a:endParaRPr lang="en-GB" dirty="0"/>
          </a:p>
        </p:txBody>
      </p:sp>
      <p:sp>
        <p:nvSpPr>
          <p:cNvPr id="94213" name="Text Placeholder 4"/>
          <p:cNvSpPr>
            <a:spLocks noGrp="1"/>
          </p:cNvSpPr>
          <p:nvPr>
            <p:ph type="body" sz="quarter" idx="1"/>
          </p:nvPr>
        </p:nvSpPr>
        <p:spPr>
          <a:xfrm>
            <a:off x="457200" y="1570038"/>
            <a:ext cx="3657600" cy="658812"/>
          </a:xfrm>
        </p:spPr>
        <p:txBody>
          <a:bodyPr/>
          <a:lstStyle/>
          <a:p>
            <a:r>
              <a:rPr lang="en-GB" smtClean="0"/>
              <a:t>The BDM</a:t>
            </a:r>
          </a:p>
        </p:txBody>
      </p:sp>
      <p:sp>
        <p:nvSpPr>
          <p:cNvPr id="94214" name="Text Placeholder 5"/>
          <p:cNvSpPr>
            <a:spLocks noGrp="1"/>
          </p:cNvSpPr>
          <p:nvPr>
            <p:ph type="body" sz="quarter" idx="3"/>
          </p:nvPr>
        </p:nvSpPr>
        <p:spPr>
          <a:xfrm>
            <a:off x="4343400" y="1570038"/>
            <a:ext cx="3657600" cy="658812"/>
          </a:xfrm>
        </p:spPr>
        <p:txBody>
          <a:bodyPr/>
          <a:lstStyle/>
          <a:p>
            <a:r>
              <a:rPr lang="en-GB" smtClean="0"/>
              <a:t>Gangs</a:t>
            </a:r>
          </a:p>
        </p:txBody>
      </p:sp>
    </p:spTree>
  </p:cSld>
  <p:clrMapOvr>
    <a:masterClrMapping/>
  </p:clrMapOvr>
  <p:transition spd="med">
    <p:fad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a:defRPr/>
            </a:pPr>
            <a:r>
              <a:rPr lang="en-GB" dirty="0" smtClean="0"/>
              <a:t>The Economy Under the Nazis</a:t>
            </a:r>
            <a:endParaRPr lang="en-GB" dirty="0"/>
          </a:p>
        </p:txBody>
      </p:sp>
      <p:sp>
        <p:nvSpPr>
          <p:cNvPr id="95235" name="Text Placeholder 2"/>
          <p:cNvSpPr>
            <a:spLocks noGrp="1"/>
          </p:cNvSpPr>
          <p:nvPr>
            <p:ph type="body" idx="1"/>
          </p:nvPr>
        </p:nvSpPr>
        <p:spPr>
          <a:xfrm>
            <a:off x="2286000" y="5010150"/>
            <a:ext cx="6172200" cy="1847850"/>
          </a:xfrm>
        </p:spPr>
        <p:txBody>
          <a:bodyPr/>
          <a:lstStyle/>
          <a:p>
            <a:r>
              <a:rPr lang="en-GB" smtClean="0">
                <a:sym typeface="Wingdings 2" pitchFamily="18" charset="2"/>
              </a:rPr>
              <a:t>Key Issues:</a:t>
            </a:r>
          </a:p>
          <a:p>
            <a:r>
              <a:rPr lang="en-GB" smtClean="0">
                <a:sym typeface="Wingdings 2" pitchFamily="18" charset="2"/>
              </a:rPr>
              <a:t>  How did Hitler deal with the problem of unemployment?</a:t>
            </a:r>
          </a:p>
          <a:p>
            <a:r>
              <a:rPr lang="en-GB" smtClean="0">
                <a:sym typeface="Wingdings 2" pitchFamily="18" charset="2"/>
              </a:rPr>
              <a:t> Was Hitler able to make Germany economically self-sufficient?</a:t>
            </a:r>
            <a:endParaRPr lang="en-GB" smtClean="0"/>
          </a:p>
        </p:txBody>
      </p:sp>
    </p:spTree>
  </p:cSld>
  <p:clrMapOvr>
    <a:masterClrMapping/>
  </p:clrMapOvr>
  <p:transition spd="med">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GB" dirty="0" smtClean="0"/>
              <a:t>Unemployment</a:t>
            </a:r>
            <a:endParaRPr lang="en-GB" dirty="0"/>
          </a:p>
        </p:txBody>
      </p:sp>
      <p:sp>
        <p:nvSpPr>
          <p:cNvPr id="5" name="Content Placeholder 4"/>
          <p:cNvSpPr>
            <a:spLocks noGrp="1"/>
          </p:cNvSpPr>
          <p:nvPr>
            <p:ph sz="quarter" idx="1"/>
          </p:nvPr>
        </p:nvSpPr>
        <p:spPr>
          <a:xfrm>
            <a:off x="457200" y="1600200"/>
            <a:ext cx="7467600" cy="5257800"/>
          </a:xfrm>
        </p:spPr>
        <p:txBody>
          <a:bodyPr>
            <a:normAutofit fontScale="92500" lnSpcReduction="20000"/>
          </a:bodyPr>
          <a:lstStyle/>
          <a:p>
            <a:pPr>
              <a:defRPr/>
            </a:pPr>
            <a:r>
              <a:rPr lang="en-GB" dirty="0" smtClean="0"/>
              <a:t>In the 1930s the economic depression through most of the world led to high unemployment</a:t>
            </a:r>
          </a:p>
          <a:p>
            <a:pPr lvl="1">
              <a:defRPr/>
            </a:pPr>
            <a:r>
              <a:rPr lang="en-GB" dirty="0" smtClean="0"/>
              <a:t>It was one of the main reasons that the Nazis came to power</a:t>
            </a:r>
          </a:p>
          <a:p>
            <a:pPr>
              <a:defRPr/>
            </a:pPr>
            <a:r>
              <a:rPr lang="en-GB" dirty="0" smtClean="0"/>
              <a:t>In his election campaigns Hitler promised ‘bread and work’ for the German people</a:t>
            </a:r>
          </a:p>
          <a:p>
            <a:pPr>
              <a:defRPr/>
            </a:pPr>
            <a:r>
              <a:rPr lang="en-GB" dirty="0" smtClean="0"/>
              <a:t>Millions of ordinary people needed a job</a:t>
            </a:r>
          </a:p>
          <a:p>
            <a:pPr lvl="1">
              <a:defRPr/>
            </a:pPr>
            <a:r>
              <a:rPr lang="en-GB" dirty="0" smtClean="0"/>
              <a:t>They would worship any leader to restore employment</a:t>
            </a:r>
          </a:p>
          <a:p>
            <a:pPr>
              <a:defRPr/>
            </a:pPr>
            <a:r>
              <a:rPr lang="en-GB" dirty="0" smtClean="0"/>
              <a:t>Hitler would portray himself as a hero who was rescuing the German people from a period of national humiliation</a:t>
            </a:r>
          </a:p>
          <a:p>
            <a:pPr>
              <a:defRPr/>
            </a:pPr>
            <a:r>
              <a:rPr lang="en-GB" dirty="0" smtClean="0"/>
              <a:t>Curing unemployment was a crucial building block in the Hitler Myth</a:t>
            </a:r>
          </a:p>
          <a:p>
            <a:pPr>
              <a:defRPr/>
            </a:pPr>
            <a:r>
              <a:rPr lang="en-GB" dirty="0" smtClean="0"/>
              <a:t>It was achieved by:</a:t>
            </a:r>
          </a:p>
          <a:p>
            <a:pPr marL="823913" lvl="1" indent="-457200">
              <a:buFont typeface="+mj-lt"/>
              <a:buAutoNum type="arabicPeriod"/>
              <a:defRPr/>
            </a:pPr>
            <a:r>
              <a:rPr lang="en-GB" dirty="0" smtClean="0"/>
              <a:t>Reparations</a:t>
            </a:r>
          </a:p>
          <a:p>
            <a:pPr marL="823913" lvl="1" indent="-457200">
              <a:buFont typeface="+mj-lt"/>
              <a:buAutoNum type="arabicPeriod"/>
              <a:defRPr/>
            </a:pPr>
            <a:r>
              <a:rPr lang="en-GB" dirty="0" smtClean="0"/>
              <a:t>Government spending</a:t>
            </a:r>
          </a:p>
          <a:p>
            <a:pPr marL="823913" lvl="1" indent="-457200">
              <a:buFont typeface="+mj-lt"/>
              <a:buAutoNum type="arabicPeriod"/>
              <a:defRPr/>
            </a:pPr>
            <a:r>
              <a:rPr lang="en-GB" dirty="0" smtClean="0"/>
              <a:t>Wage and price controls</a:t>
            </a:r>
          </a:p>
          <a:p>
            <a:pPr marL="823913" lvl="1" indent="-457200">
              <a:buFont typeface="+mj-lt"/>
              <a:buAutoNum type="arabicPeriod"/>
              <a:defRPr/>
            </a:pPr>
            <a:r>
              <a:rPr lang="en-GB" dirty="0" smtClean="0"/>
              <a:t>Rearmament</a:t>
            </a:r>
            <a:endParaRPr lang="en-GB" dirty="0"/>
          </a:p>
        </p:txBody>
      </p:sp>
    </p:spTree>
  </p:cSld>
  <p:clrMapOvr>
    <a:masterClrMapping/>
  </p:clrMapOvr>
  <p:transition spd="med">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Unemployment</a:t>
            </a:r>
            <a:endParaRPr lang="en-GB" dirty="0"/>
          </a:p>
        </p:txBody>
      </p:sp>
      <p:sp>
        <p:nvSpPr>
          <p:cNvPr id="97283" name="Content Placeholder 2"/>
          <p:cNvSpPr>
            <a:spLocks noGrp="1"/>
          </p:cNvSpPr>
          <p:nvPr>
            <p:ph sz="quarter" idx="2"/>
          </p:nvPr>
        </p:nvSpPr>
        <p:spPr/>
        <p:txBody>
          <a:bodyPr/>
          <a:lstStyle/>
          <a:p>
            <a:r>
              <a:rPr lang="en-GB" smtClean="0"/>
              <a:t>Hitler stopped paying reparations once he had come to power</a:t>
            </a:r>
          </a:p>
          <a:p>
            <a:r>
              <a:rPr lang="en-GB" smtClean="0"/>
              <a:t>This money was now invested in the German economy and so create more jobs</a:t>
            </a:r>
          </a:p>
        </p:txBody>
      </p:sp>
      <p:sp>
        <p:nvSpPr>
          <p:cNvPr id="4" name="Content Placeholder 3"/>
          <p:cNvSpPr>
            <a:spLocks noGrp="1"/>
          </p:cNvSpPr>
          <p:nvPr>
            <p:ph sz="quarter" idx="4"/>
          </p:nvPr>
        </p:nvSpPr>
        <p:spPr>
          <a:xfrm>
            <a:off x="4286250" y="2362200"/>
            <a:ext cx="3986213" cy="4210050"/>
          </a:xfrm>
        </p:spPr>
        <p:txBody>
          <a:bodyPr>
            <a:normAutofit fontScale="77500" lnSpcReduction="20000"/>
          </a:bodyPr>
          <a:lstStyle/>
          <a:p>
            <a:pPr>
              <a:defRPr/>
            </a:pPr>
            <a:r>
              <a:rPr lang="en-GB" dirty="0" smtClean="0"/>
              <a:t>Germany used public work schemes like building the autobahn</a:t>
            </a:r>
          </a:p>
          <a:p>
            <a:pPr lvl="1">
              <a:defRPr/>
            </a:pPr>
            <a:r>
              <a:rPr lang="en-GB" dirty="0" smtClean="0"/>
              <a:t>This created jobs</a:t>
            </a:r>
          </a:p>
          <a:p>
            <a:pPr lvl="1">
              <a:defRPr/>
            </a:pPr>
            <a:r>
              <a:rPr lang="en-GB" dirty="0" smtClean="0"/>
              <a:t>Boosted industry and making it more efficient</a:t>
            </a:r>
          </a:p>
          <a:p>
            <a:pPr>
              <a:defRPr/>
            </a:pPr>
            <a:r>
              <a:rPr lang="en-GB" dirty="0" smtClean="0"/>
              <a:t>Other schemes were to build impressive buildings for the Olympics</a:t>
            </a:r>
          </a:p>
          <a:p>
            <a:pPr>
              <a:defRPr/>
            </a:pPr>
            <a:r>
              <a:rPr lang="en-GB" dirty="0" smtClean="0"/>
              <a:t>The Reich Labour Service was set up to provide jobs</a:t>
            </a:r>
          </a:p>
          <a:p>
            <a:pPr lvl="1">
              <a:defRPr/>
            </a:pPr>
            <a:r>
              <a:rPr lang="en-GB" dirty="0" smtClean="0"/>
              <a:t>Sea walls to protect from flooding</a:t>
            </a:r>
          </a:p>
          <a:p>
            <a:pPr lvl="1">
              <a:defRPr/>
            </a:pPr>
            <a:r>
              <a:rPr lang="en-GB" dirty="0" smtClean="0"/>
              <a:t>Draining marshes</a:t>
            </a:r>
          </a:p>
          <a:p>
            <a:pPr>
              <a:defRPr/>
            </a:pPr>
            <a:r>
              <a:rPr lang="en-GB" dirty="0" smtClean="0"/>
              <a:t>The government invested money into industry</a:t>
            </a:r>
          </a:p>
          <a:p>
            <a:pPr lvl="1">
              <a:defRPr/>
            </a:pPr>
            <a:r>
              <a:rPr lang="en-GB" dirty="0" smtClean="0"/>
              <a:t>Volkswagen for example</a:t>
            </a:r>
          </a:p>
        </p:txBody>
      </p:sp>
      <p:sp>
        <p:nvSpPr>
          <p:cNvPr id="97285" name="Text Placeholder 4"/>
          <p:cNvSpPr>
            <a:spLocks noGrp="1"/>
          </p:cNvSpPr>
          <p:nvPr>
            <p:ph type="body" sz="quarter" idx="1"/>
          </p:nvPr>
        </p:nvSpPr>
        <p:spPr>
          <a:xfrm>
            <a:off x="457200" y="1570038"/>
            <a:ext cx="3657600" cy="658812"/>
          </a:xfrm>
        </p:spPr>
        <p:txBody>
          <a:bodyPr/>
          <a:lstStyle/>
          <a:p>
            <a:r>
              <a:rPr lang="en-GB" smtClean="0"/>
              <a:t>1. Reparations</a:t>
            </a:r>
          </a:p>
        </p:txBody>
      </p:sp>
      <p:sp>
        <p:nvSpPr>
          <p:cNvPr id="97286" name="Text Placeholder 5"/>
          <p:cNvSpPr>
            <a:spLocks noGrp="1"/>
          </p:cNvSpPr>
          <p:nvPr>
            <p:ph type="body" sz="quarter" idx="3"/>
          </p:nvPr>
        </p:nvSpPr>
        <p:spPr>
          <a:xfrm>
            <a:off x="4343400" y="1570038"/>
            <a:ext cx="3657600" cy="658812"/>
          </a:xfrm>
        </p:spPr>
        <p:txBody>
          <a:bodyPr/>
          <a:lstStyle/>
          <a:p>
            <a:r>
              <a:rPr lang="en-GB" smtClean="0"/>
              <a:t>2. Government Spending</a:t>
            </a:r>
          </a:p>
        </p:txBody>
      </p:sp>
    </p:spTree>
  </p:cSld>
  <p:clrMapOvr>
    <a:masterClrMapping/>
  </p:clrMapOvr>
  <p:transition spd="med">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Unemployment</a:t>
            </a:r>
            <a:endParaRPr lang="en-GB" dirty="0"/>
          </a:p>
        </p:txBody>
      </p:sp>
      <p:sp>
        <p:nvSpPr>
          <p:cNvPr id="3" name="Content Placeholder 2"/>
          <p:cNvSpPr>
            <a:spLocks noGrp="1"/>
          </p:cNvSpPr>
          <p:nvPr>
            <p:ph sz="quarter" idx="2"/>
          </p:nvPr>
        </p:nvSpPr>
        <p:spPr/>
        <p:txBody>
          <a:bodyPr>
            <a:normAutofit fontScale="92500" lnSpcReduction="20000"/>
          </a:bodyPr>
          <a:lstStyle/>
          <a:p>
            <a:pPr>
              <a:defRPr/>
            </a:pPr>
            <a:r>
              <a:rPr lang="en-GB" dirty="0" smtClean="0"/>
              <a:t>Hitler promised jobs but he also destroyed the power of the trade unions</a:t>
            </a:r>
          </a:p>
          <a:p>
            <a:pPr>
              <a:defRPr/>
            </a:pPr>
            <a:r>
              <a:rPr lang="en-GB" dirty="0" smtClean="0"/>
              <a:t>Wages were then kept low</a:t>
            </a:r>
          </a:p>
          <a:p>
            <a:pPr>
              <a:defRPr/>
            </a:pPr>
            <a:r>
              <a:rPr lang="en-GB" dirty="0" smtClean="0"/>
              <a:t>This was a reward for the industrialists who supported Hitler</a:t>
            </a:r>
          </a:p>
          <a:p>
            <a:pPr>
              <a:defRPr/>
            </a:pPr>
            <a:r>
              <a:rPr lang="en-GB" dirty="0" smtClean="0"/>
              <a:t>It helped them to make big profits</a:t>
            </a:r>
          </a:p>
          <a:p>
            <a:pPr>
              <a:defRPr/>
            </a:pPr>
            <a:r>
              <a:rPr lang="en-GB" dirty="0" smtClean="0"/>
              <a:t>This made sure that industrialists would want Hitler in power</a:t>
            </a:r>
            <a:endParaRPr lang="en-GB" dirty="0"/>
          </a:p>
        </p:txBody>
      </p:sp>
      <p:sp>
        <p:nvSpPr>
          <p:cNvPr id="4" name="Content Placeholder 3"/>
          <p:cNvSpPr>
            <a:spLocks noGrp="1"/>
          </p:cNvSpPr>
          <p:nvPr>
            <p:ph sz="quarter" idx="4"/>
          </p:nvPr>
        </p:nvSpPr>
        <p:spPr>
          <a:xfrm>
            <a:off x="4371975" y="2362200"/>
            <a:ext cx="3657600" cy="4138613"/>
          </a:xfrm>
        </p:spPr>
        <p:txBody>
          <a:bodyPr>
            <a:normAutofit lnSpcReduction="10000"/>
          </a:bodyPr>
          <a:lstStyle/>
          <a:p>
            <a:pPr>
              <a:defRPr/>
            </a:pPr>
            <a:r>
              <a:rPr lang="en-GB" dirty="0" smtClean="0"/>
              <a:t>Only significant after 1936</a:t>
            </a:r>
          </a:p>
          <a:p>
            <a:pPr>
              <a:defRPr/>
            </a:pPr>
            <a:r>
              <a:rPr lang="en-GB" dirty="0" smtClean="0"/>
              <a:t>From 1936, Hitler changed the aims of the economy</a:t>
            </a:r>
          </a:p>
          <a:p>
            <a:pPr>
              <a:defRPr/>
            </a:pPr>
            <a:r>
              <a:rPr lang="en-GB" dirty="0" smtClean="0"/>
              <a:t>Unemployment fell further by the drive for rearmament</a:t>
            </a:r>
          </a:p>
          <a:p>
            <a:pPr>
              <a:defRPr/>
            </a:pPr>
            <a:r>
              <a:rPr lang="en-GB" dirty="0" smtClean="0"/>
              <a:t>By 1936, the army had increased 9times to 900,000 from 100,000</a:t>
            </a:r>
          </a:p>
        </p:txBody>
      </p:sp>
      <p:sp>
        <p:nvSpPr>
          <p:cNvPr id="98309" name="Text Placeholder 4"/>
          <p:cNvSpPr>
            <a:spLocks noGrp="1"/>
          </p:cNvSpPr>
          <p:nvPr>
            <p:ph type="body" sz="quarter" idx="1"/>
          </p:nvPr>
        </p:nvSpPr>
        <p:spPr>
          <a:xfrm>
            <a:off x="457200" y="1570038"/>
            <a:ext cx="3657600" cy="658812"/>
          </a:xfrm>
        </p:spPr>
        <p:txBody>
          <a:bodyPr/>
          <a:lstStyle/>
          <a:p>
            <a:r>
              <a:rPr lang="en-GB" smtClean="0"/>
              <a:t>3. Wage and Price Controls</a:t>
            </a:r>
          </a:p>
        </p:txBody>
      </p:sp>
      <p:sp>
        <p:nvSpPr>
          <p:cNvPr id="98310" name="Text Placeholder 5"/>
          <p:cNvSpPr>
            <a:spLocks noGrp="1"/>
          </p:cNvSpPr>
          <p:nvPr>
            <p:ph type="body" sz="quarter" idx="3"/>
          </p:nvPr>
        </p:nvSpPr>
        <p:spPr>
          <a:xfrm>
            <a:off x="4343400" y="1570038"/>
            <a:ext cx="3657600" cy="658812"/>
          </a:xfrm>
        </p:spPr>
        <p:txBody>
          <a:bodyPr/>
          <a:lstStyle/>
          <a:p>
            <a:r>
              <a:rPr lang="en-GB" smtClean="0"/>
              <a:t>4. Rearmament</a:t>
            </a:r>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71438"/>
            <a:ext cx="8229600" cy="1143000"/>
          </a:xfrm>
        </p:spPr>
        <p:txBody>
          <a:bodyPr/>
          <a:lstStyle/>
          <a:p>
            <a:pPr eaLnBrk="1" fontAlgn="auto" hangingPunct="1">
              <a:spcAft>
                <a:spcPts val="0"/>
              </a:spcAft>
              <a:defRPr/>
            </a:pPr>
            <a:r>
              <a:rPr lang="en-GB" dirty="0" smtClean="0"/>
              <a:t>The Weimar Republic</a:t>
            </a:r>
            <a:endParaRPr lang="en-GB" dirty="0"/>
          </a:p>
        </p:txBody>
      </p:sp>
      <p:sp>
        <p:nvSpPr>
          <p:cNvPr id="5" name="Content Placeholder 4"/>
          <p:cNvSpPr>
            <a:spLocks noGrp="1"/>
          </p:cNvSpPr>
          <p:nvPr>
            <p:ph sz="quarter" idx="2"/>
          </p:nvPr>
        </p:nvSpPr>
        <p:spPr>
          <a:xfrm>
            <a:off x="142875" y="2214563"/>
            <a:ext cx="4643438" cy="4643437"/>
          </a:xfrm>
        </p:spPr>
        <p:txBody>
          <a:bodyPr>
            <a:normAutofit fontScale="85000" lnSpcReduction="20000"/>
          </a:bodyPr>
          <a:lstStyle/>
          <a:p>
            <a:pPr marL="274320" indent="-274320" eaLnBrk="1" fontAlgn="auto" hangingPunct="1">
              <a:spcAft>
                <a:spcPts val="0"/>
              </a:spcAft>
              <a:buFont typeface="Wingdings"/>
              <a:buChar char=""/>
              <a:defRPr/>
            </a:pPr>
            <a:r>
              <a:rPr lang="en-GB" dirty="0" smtClean="0"/>
              <a:t>Germany was becoming a Democracy because, for one, President Wilson refused to offer peace until it was democratic – but this meant that democracy was seen as being forced upon Germany</a:t>
            </a:r>
          </a:p>
          <a:p>
            <a:pPr marL="274320" indent="-274320" eaLnBrk="1" fontAlgn="auto" hangingPunct="1">
              <a:spcAft>
                <a:spcPts val="0"/>
              </a:spcAft>
              <a:buFont typeface="Wingdings"/>
              <a:buChar char=""/>
              <a:defRPr/>
            </a:pPr>
            <a:r>
              <a:rPr lang="en-GB" dirty="0" smtClean="0"/>
              <a:t>The new government wasn’t allowed to rule in Berlin at first because there was a </a:t>
            </a:r>
            <a:r>
              <a:rPr lang="en-GB" i="1" dirty="0" smtClean="0">
                <a:hlinkClick r:id="rId3" action="ppaction://hlinksldjump"/>
              </a:rPr>
              <a:t>communist</a:t>
            </a:r>
            <a:r>
              <a:rPr lang="en-GB" i="1" dirty="0" smtClean="0"/>
              <a:t> </a:t>
            </a:r>
            <a:r>
              <a:rPr lang="en-GB" dirty="0" smtClean="0"/>
              <a:t>revolt</a:t>
            </a:r>
          </a:p>
          <a:p>
            <a:pPr marL="274320" indent="-274320" eaLnBrk="1" fontAlgn="auto" hangingPunct="1">
              <a:spcAft>
                <a:spcPts val="0"/>
              </a:spcAft>
              <a:buFont typeface="Wingdings"/>
              <a:buChar char=""/>
              <a:defRPr/>
            </a:pPr>
            <a:r>
              <a:rPr lang="en-GB" dirty="0" smtClean="0"/>
              <a:t>As the government was forced to meet in the town of Weimar to draw up a </a:t>
            </a:r>
            <a:r>
              <a:rPr lang="en-GB" i="1" dirty="0" smtClean="0">
                <a:hlinkClick r:id="rId4" action="ppaction://hlinksldjump"/>
              </a:rPr>
              <a:t>constitution</a:t>
            </a:r>
            <a:r>
              <a:rPr lang="en-GB" dirty="0" smtClean="0"/>
              <a:t>, it was known as Weimar Germany even though they soon moved back to Berlin</a:t>
            </a:r>
          </a:p>
          <a:p>
            <a:pPr marL="274320" indent="-274320" eaLnBrk="1" fontAlgn="auto" hangingPunct="1">
              <a:spcAft>
                <a:spcPts val="0"/>
              </a:spcAft>
              <a:buFont typeface="Wingdings"/>
              <a:buChar char=""/>
              <a:defRPr/>
            </a:pPr>
            <a:r>
              <a:rPr lang="en-GB" dirty="0" smtClean="0"/>
              <a:t>Socialist, Friedrich Ebert, was the first President of Germany after elections were held</a:t>
            </a:r>
            <a:endParaRPr lang="en-GB" dirty="0"/>
          </a:p>
        </p:txBody>
      </p:sp>
      <p:graphicFrame>
        <p:nvGraphicFramePr>
          <p:cNvPr id="7" name="Content Placeholder 6"/>
          <p:cNvGraphicFramePr>
            <a:graphicFrameLocks noGrp="1"/>
          </p:cNvGraphicFramePr>
          <p:nvPr>
            <p:ph sz="quarter" idx="4"/>
          </p:nvPr>
        </p:nvGraphicFramePr>
        <p:xfrm>
          <a:off x="2571736" y="1285860"/>
          <a:ext cx="8072494" cy="757242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6389" name="Text Placeholder 2"/>
          <p:cNvSpPr>
            <a:spLocks noGrp="1"/>
          </p:cNvSpPr>
          <p:nvPr>
            <p:ph type="body" sz="quarter" idx="1"/>
          </p:nvPr>
        </p:nvSpPr>
        <p:spPr>
          <a:xfrm>
            <a:off x="357188" y="1428750"/>
            <a:ext cx="4043362" cy="639763"/>
          </a:xfrm>
        </p:spPr>
        <p:txBody>
          <a:bodyPr/>
          <a:lstStyle/>
          <a:p>
            <a:pPr eaLnBrk="1" hangingPunct="1"/>
            <a:r>
              <a:rPr lang="en-GB" smtClean="0"/>
              <a:t>A Democratic Republic</a:t>
            </a:r>
          </a:p>
        </p:txBody>
      </p:sp>
      <p:sp>
        <p:nvSpPr>
          <p:cNvPr id="10" name="Text Placeholder 2"/>
          <p:cNvSpPr>
            <a:spLocks noGrp="1"/>
          </p:cNvSpPr>
          <p:nvPr>
            <p:ph type="body" sz="quarter" idx="3"/>
          </p:nvPr>
        </p:nvSpPr>
        <p:spPr>
          <a:xfrm>
            <a:off x="4643438" y="1428750"/>
            <a:ext cx="4043362" cy="639763"/>
          </a:xfrm>
        </p:spPr>
        <p:txBody>
          <a:bodyPr>
            <a:normAutofit fontScale="92500" lnSpcReduction="20000"/>
          </a:bodyPr>
          <a:lstStyle/>
          <a:p>
            <a:pPr eaLnBrk="1" fontAlgn="auto" hangingPunct="1">
              <a:spcAft>
                <a:spcPts val="0"/>
              </a:spcAft>
              <a:defRPr/>
            </a:pPr>
            <a:r>
              <a:rPr lang="en-GB" dirty="0" smtClean="0"/>
              <a:t>The Constitution of the Second Reich</a:t>
            </a:r>
            <a:endParaRPr lang="en-GB" dirty="0"/>
          </a:p>
        </p:txBody>
      </p:sp>
    </p:spTree>
  </p:cSld>
  <p:clrMapOvr>
    <a:masterClrMapping/>
  </p:clrMapOvr>
  <p:transition spd="med">
    <p:fad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Autarky</a:t>
            </a:r>
            <a:endParaRPr lang="en-GB" dirty="0"/>
          </a:p>
        </p:txBody>
      </p:sp>
      <p:sp>
        <p:nvSpPr>
          <p:cNvPr id="3" name="Content Placeholder 2"/>
          <p:cNvSpPr>
            <a:spLocks noGrp="1"/>
          </p:cNvSpPr>
          <p:nvPr>
            <p:ph sz="quarter" idx="1"/>
          </p:nvPr>
        </p:nvSpPr>
        <p:spPr>
          <a:xfrm>
            <a:off x="457200" y="1600200"/>
            <a:ext cx="7467600" cy="4873625"/>
          </a:xfrm>
        </p:spPr>
        <p:txBody>
          <a:bodyPr>
            <a:normAutofit fontScale="92500"/>
          </a:bodyPr>
          <a:lstStyle/>
          <a:p>
            <a:pPr>
              <a:defRPr/>
            </a:pPr>
            <a:r>
              <a:rPr lang="en-GB" dirty="0" smtClean="0"/>
              <a:t>Bread and work were not Hitler’s only aims</a:t>
            </a:r>
          </a:p>
          <a:p>
            <a:pPr>
              <a:defRPr/>
            </a:pPr>
            <a:r>
              <a:rPr lang="en-GB" dirty="0" smtClean="0"/>
              <a:t>He wanted to establish </a:t>
            </a:r>
            <a:r>
              <a:rPr lang="en-GB" i="1" dirty="0" smtClean="0">
                <a:hlinkClick r:id="rId2" action="ppaction://hlinksldjump"/>
              </a:rPr>
              <a:t>autarky</a:t>
            </a:r>
            <a:r>
              <a:rPr lang="en-GB" dirty="0" smtClean="0">
                <a:hlinkClick r:id="rId2" action="ppaction://hlinksldjump"/>
              </a:rPr>
              <a:t> </a:t>
            </a:r>
            <a:r>
              <a:rPr lang="en-GB" dirty="0" smtClean="0"/>
              <a:t>to make Germany self-sufficient</a:t>
            </a:r>
          </a:p>
          <a:p>
            <a:pPr>
              <a:defRPr/>
            </a:pPr>
            <a:r>
              <a:rPr lang="en-GB" dirty="0" smtClean="0"/>
              <a:t>Hitler wanted to stop Germany being dependant on imports, especially for </a:t>
            </a:r>
            <a:r>
              <a:rPr lang="en-GB" i="1" dirty="0" smtClean="0">
                <a:hlinkClick r:id="rId2" action="ppaction://hlinksldjump"/>
              </a:rPr>
              <a:t>raw materials</a:t>
            </a:r>
            <a:endParaRPr lang="en-GB" i="1" dirty="0" smtClean="0"/>
          </a:p>
          <a:p>
            <a:pPr>
              <a:defRPr/>
            </a:pPr>
            <a:r>
              <a:rPr lang="en-GB" dirty="0" smtClean="0"/>
              <a:t>Hitler feared that Germany would not be able to depend on imported raw materials once war had begun</a:t>
            </a:r>
          </a:p>
          <a:p>
            <a:pPr>
              <a:defRPr/>
            </a:pPr>
            <a:r>
              <a:rPr lang="en-GB" dirty="0" smtClean="0"/>
              <a:t>Hitler wanted to build up the armed forces which required huge amounts of raw materials</a:t>
            </a:r>
          </a:p>
          <a:p>
            <a:pPr>
              <a:defRPr/>
            </a:pPr>
            <a:r>
              <a:rPr lang="en-GB" dirty="0" smtClean="0"/>
              <a:t>The army would have to invade the east and capture Lebensraum</a:t>
            </a:r>
          </a:p>
          <a:p>
            <a:pPr lvl="1">
              <a:defRPr/>
            </a:pPr>
            <a:r>
              <a:rPr lang="en-GB" dirty="0" smtClean="0"/>
              <a:t>This would add to the production of Germany’s raw materials</a:t>
            </a:r>
            <a:endParaRPr lang="en-GB" dirty="0"/>
          </a:p>
        </p:txBody>
      </p:sp>
    </p:spTree>
  </p:cSld>
  <p:clrMapOvr>
    <a:masterClrMapping/>
  </p:clrMapOvr>
  <p:transition spd="med">
    <p:fad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Autarky</a:t>
            </a:r>
            <a:endParaRPr lang="en-GB" dirty="0"/>
          </a:p>
        </p:txBody>
      </p:sp>
      <p:sp>
        <p:nvSpPr>
          <p:cNvPr id="3" name="Content Placeholder 2"/>
          <p:cNvSpPr>
            <a:spLocks noGrp="1"/>
          </p:cNvSpPr>
          <p:nvPr>
            <p:ph sz="quarter" idx="2"/>
          </p:nvPr>
        </p:nvSpPr>
        <p:spPr>
          <a:xfrm>
            <a:off x="500063" y="2362200"/>
            <a:ext cx="3643312" cy="4495800"/>
          </a:xfrm>
        </p:spPr>
        <p:txBody>
          <a:bodyPr>
            <a:normAutofit fontScale="62500" lnSpcReduction="20000"/>
          </a:bodyPr>
          <a:lstStyle/>
          <a:p>
            <a:pPr>
              <a:defRPr/>
            </a:pPr>
            <a:r>
              <a:rPr lang="en-GB" dirty="0" smtClean="0"/>
              <a:t>Appointed to Economics Minister in 1934</a:t>
            </a:r>
          </a:p>
          <a:p>
            <a:pPr lvl="1">
              <a:defRPr/>
            </a:pPr>
            <a:r>
              <a:rPr lang="en-GB" dirty="0" smtClean="0"/>
              <a:t>He was not a Nazi</a:t>
            </a:r>
          </a:p>
          <a:p>
            <a:pPr>
              <a:defRPr/>
            </a:pPr>
            <a:r>
              <a:rPr lang="en-GB" dirty="0" smtClean="0"/>
              <a:t>He had been head of the Reichsbank and had played an important role in negotiating the Dawes and Young plans during the Weimar Republic</a:t>
            </a:r>
          </a:p>
          <a:p>
            <a:pPr>
              <a:defRPr/>
            </a:pPr>
            <a:r>
              <a:rPr lang="en-GB" dirty="0" smtClean="0"/>
              <a:t>He aimed to make trade deals with less developed countries who would be paid in manufactured goods</a:t>
            </a:r>
          </a:p>
          <a:p>
            <a:pPr>
              <a:defRPr/>
            </a:pPr>
            <a:r>
              <a:rPr lang="en-GB" dirty="0" smtClean="0"/>
              <a:t>Imports of cotton and wool were cut while imports of iron was increased</a:t>
            </a:r>
          </a:p>
          <a:p>
            <a:pPr>
              <a:defRPr/>
            </a:pPr>
            <a:r>
              <a:rPr lang="en-GB" dirty="0" smtClean="0"/>
              <a:t>Policies enabled Germany to pay for rearmament and encouraged the growth of industry</a:t>
            </a:r>
          </a:p>
          <a:p>
            <a:pPr>
              <a:defRPr/>
            </a:pPr>
            <a:r>
              <a:rPr lang="en-GB" dirty="0" smtClean="0"/>
              <a:t>They made Germany more dependent on imported raw materials, not less</a:t>
            </a:r>
          </a:p>
          <a:p>
            <a:pPr>
              <a:defRPr/>
            </a:pPr>
            <a:r>
              <a:rPr lang="en-GB" dirty="0" smtClean="0"/>
              <a:t>He resigned in 1937</a:t>
            </a:r>
            <a:endParaRPr lang="en-GB" dirty="0"/>
          </a:p>
        </p:txBody>
      </p:sp>
      <p:sp>
        <p:nvSpPr>
          <p:cNvPr id="4" name="Content Placeholder 3"/>
          <p:cNvSpPr>
            <a:spLocks noGrp="1"/>
          </p:cNvSpPr>
          <p:nvPr>
            <p:ph sz="quarter" idx="4"/>
          </p:nvPr>
        </p:nvSpPr>
        <p:spPr/>
        <p:txBody>
          <a:bodyPr>
            <a:normAutofit fontScale="70000" lnSpcReduction="20000"/>
          </a:bodyPr>
          <a:lstStyle/>
          <a:p>
            <a:pPr>
              <a:defRPr/>
            </a:pPr>
            <a:r>
              <a:rPr lang="en-GB" dirty="0" smtClean="0"/>
              <a:t>Göring had set up a Four Year Plan for the economy</a:t>
            </a:r>
          </a:p>
          <a:p>
            <a:pPr lvl="1">
              <a:defRPr/>
            </a:pPr>
            <a:r>
              <a:rPr lang="en-GB" dirty="0" smtClean="0"/>
              <a:t>It set much higher targets for rearmament</a:t>
            </a:r>
          </a:p>
          <a:p>
            <a:pPr lvl="1">
              <a:defRPr/>
            </a:pPr>
            <a:r>
              <a:rPr lang="en-GB" dirty="0" smtClean="0"/>
              <a:t>It also moved closer to achieving autarky</a:t>
            </a:r>
          </a:p>
          <a:p>
            <a:pPr>
              <a:defRPr/>
            </a:pPr>
            <a:r>
              <a:rPr lang="en-GB" dirty="0" smtClean="0"/>
              <a:t>Experiments begun to try to make artificial replacements for raw materials</a:t>
            </a:r>
          </a:p>
          <a:p>
            <a:pPr lvl="1">
              <a:defRPr/>
            </a:pPr>
            <a:r>
              <a:rPr lang="en-GB" dirty="0" smtClean="0"/>
              <a:t>The chemical company IG Farben were paid to try to extract oil from coal</a:t>
            </a:r>
          </a:p>
          <a:p>
            <a:pPr lvl="1">
              <a:defRPr/>
            </a:pPr>
            <a:r>
              <a:rPr lang="en-GB" dirty="0" smtClean="0"/>
              <a:t>They also experimented to make an artificial rubber</a:t>
            </a:r>
          </a:p>
          <a:p>
            <a:pPr>
              <a:defRPr/>
            </a:pPr>
            <a:r>
              <a:rPr lang="en-GB" dirty="0" smtClean="0"/>
              <a:t>The experiments created jobs</a:t>
            </a:r>
          </a:p>
          <a:p>
            <a:pPr>
              <a:defRPr/>
            </a:pPr>
            <a:r>
              <a:rPr lang="en-GB" dirty="0" smtClean="0"/>
              <a:t>They did not reduce the number of imports</a:t>
            </a:r>
            <a:endParaRPr lang="en-GB" dirty="0"/>
          </a:p>
        </p:txBody>
      </p:sp>
      <p:sp>
        <p:nvSpPr>
          <p:cNvPr id="5" name="Text Placeholder 4"/>
          <p:cNvSpPr>
            <a:spLocks noGrp="1"/>
          </p:cNvSpPr>
          <p:nvPr>
            <p:ph type="body" sz="quarter" idx="1"/>
          </p:nvPr>
        </p:nvSpPr>
        <p:spPr>
          <a:xfrm>
            <a:off x="457200" y="1570038"/>
            <a:ext cx="3657600" cy="658812"/>
          </a:xfrm>
        </p:spPr>
        <p:txBody>
          <a:bodyPr>
            <a:normAutofit fontScale="92500"/>
          </a:bodyPr>
          <a:lstStyle/>
          <a:p>
            <a:pPr>
              <a:defRPr/>
            </a:pPr>
            <a:r>
              <a:rPr lang="en-GB" dirty="0" smtClean="0"/>
              <a:t>The Economy under Schacht</a:t>
            </a:r>
            <a:endParaRPr lang="en-GB" dirty="0"/>
          </a:p>
        </p:txBody>
      </p:sp>
      <p:sp>
        <p:nvSpPr>
          <p:cNvPr id="100358" name="Text Placeholder 5"/>
          <p:cNvSpPr>
            <a:spLocks noGrp="1"/>
          </p:cNvSpPr>
          <p:nvPr>
            <p:ph type="body" sz="quarter" idx="3"/>
          </p:nvPr>
        </p:nvSpPr>
        <p:spPr>
          <a:xfrm>
            <a:off x="4343400" y="1570038"/>
            <a:ext cx="3657600" cy="658812"/>
          </a:xfrm>
        </p:spPr>
        <p:txBody>
          <a:bodyPr/>
          <a:lstStyle/>
          <a:p>
            <a:r>
              <a:rPr lang="en-GB" smtClean="0"/>
              <a:t>The Economy under Göring</a:t>
            </a:r>
          </a:p>
        </p:txBody>
      </p:sp>
    </p:spTree>
  </p:cSld>
  <p:clrMapOvr>
    <a:masterClrMapping/>
  </p:clrMapOvr>
  <p:transition spd="med">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Agriculture</a:t>
            </a:r>
            <a:endParaRPr lang="en-GB" dirty="0"/>
          </a:p>
        </p:txBody>
      </p:sp>
      <p:sp>
        <p:nvSpPr>
          <p:cNvPr id="3" name="Content Placeholder 2"/>
          <p:cNvSpPr>
            <a:spLocks noGrp="1"/>
          </p:cNvSpPr>
          <p:nvPr>
            <p:ph sz="quarter" idx="1"/>
          </p:nvPr>
        </p:nvSpPr>
        <p:spPr>
          <a:xfrm>
            <a:off x="457200" y="1600200"/>
            <a:ext cx="7467600" cy="4873625"/>
          </a:xfrm>
        </p:spPr>
        <p:txBody>
          <a:bodyPr>
            <a:normAutofit lnSpcReduction="10000"/>
          </a:bodyPr>
          <a:lstStyle/>
          <a:p>
            <a:pPr>
              <a:defRPr/>
            </a:pPr>
            <a:r>
              <a:rPr lang="en-GB" dirty="0" smtClean="0"/>
              <a:t>Farmers were important supports of the Nazis in the late 1920s and early 1930s</a:t>
            </a:r>
          </a:p>
          <a:p>
            <a:pPr>
              <a:defRPr/>
            </a:pPr>
            <a:r>
              <a:rPr lang="en-GB" dirty="0" smtClean="0"/>
              <a:t>Darre, the Food Minister, sought to reward the farmers and protect them from the effects of the Depression</a:t>
            </a:r>
          </a:p>
          <a:p>
            <a:pPr>
              <a:defRPr/>
            </a:pPr>
            <a:r>
              <a:rPr lang="en-GB" dirty="0" smtClean="0"/>
              <a:t>He cut the taxes that farmers had to pay and ordered them to reduce the amount of land under cultivation</a:t>
            </a:r>
          </a:p>
          <a:p>
            <a:pPr>
              <a:defRPr/>
            </a:pPr>
            <a:r>
              <a:rPr lang="en-GB" dirty="0" smtClean="0"/>
              <a:t>This cut food over-production and caused food prices to rise</a:t>
            </a:r>
          </a:p>
          <a:p>
            <a:pPr>
              <a:defRPr/>
            </a:pPr>
            <a:r>
              <a:rPr lang="en-GB" dirty="0" smtClean="0"/>
              <a:t>This was good for the farmers</a:t>
            </a:r>
          </a:p>
          <a:p>
            <a:pPr>
              <a:defRPr/>
            </a:pPr>
            <a:r>
              <a:rPr lang="en-GB" dirty="0" smtClean="0"/>
              <a:t>It also meant that more food had to be imported and so did not help to create autarky</a:t>
            </a:r>
            <a:endParaRPr lang="en-GB" dirty="0"/>
          </a:p>
        </p:txBody>
      </p:sp>
    </p:spTree>
  </p:cSld>
  <p:clrMapOvr>
    <a:masterClrMapping/>
  </p:clrMapOvr>
  <p:transition spd="med">
    <p:fad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a:defRPr/>
            </a:pPr>
            <a:r>
              <a:rPr lang="en-GB" dirty="0" smtClean="0"/>
              <a:t>Workers in Nazi Germany</a:t>
            </a:r>
            <a:endParaRPr lang="en-GB" dirty="0"/>
          </a:p>
        </p:txBody>
      </p:sp>
      <p:sp>
        <p:nvSpPr>
          <p:cNvPr id="102403" name="Text Placeholder 2"/>
          <p:cNvSpPr>
            <a:spLocks noGrp="1"/>
          </p:cNvSpPr>
          <p:nvPr>
            <p:ph type="body" idx="1"/>
          </p:nvPr>
        </p:nvSpPr>
        <p:spPr/>
        <p:txBody>
          <a:bodyPr/>
          <a:lstStyle/>
          <a:p>
            <a:r>
              <a:rPr lang="en-GB" smtClean="0">
                <a:sym typeface="Wingdings 2" pitchFamily="18" charset="2"/>
              </a:rPr>
              <a:t>Key Issues:</a:t>
            </a:r>
          </a:p>
          <a:p>
            <a:r>
              <a:rPr lang="en-GB" smtClean="0">
                <a:sym typeface="Wingdings 2" pitchFamily="18" charset="2"/>
              </a:rPr>
              <a:t>  How did the Nazis treat working people?</a:t>
            </a:r>
          </a:p>
        </p:txBody>
      </p:sp>
    </p:spTree>
  </p:cSld>
  <p:clrMapOvr>
    <a:masterClrMapping/>
  </p:clrMapOvr>
  <p:transition spd="med">
    <p:fad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Reich Labour Service</a:t>
            </a:r>
            <a:endParaRPr lang="en-GB" dirty="0"/>
          </a:p>
        </p:txBody>
      </p:sp>
      <p:sp>
        <p:nvSpPr>
          <p:cNvPr id="103427" name="Content Placeholder 2"/>
          <p:cNvSpPr>
            <a:spLocks noGrp="1"/>
          </p:cNvSpPr>
          <p:nvPr>
            <p:ph sz="quarter" idx="1"/>
          </p:nvPr>
        </p:nvSpPr>
        <p:spPr>
          <a:xfrm>
            <a:off x="457200" y="1600200"/>
            <a:ext cx="7467600" cy="4873625"/>
          </a:xfrm>
        </p:spPr>
        <p:txBody>
          <a:bodyPr/>
          <a:lstStyle/>
          <a:p>
            <a:r>
              <a:rPr lang="en-GB" smtClean="0"/>
              <a:t>The Nazis had o provide jobs and improve living standards to win the support of workers</a:t>
            </a:r>
          </a:p>
          <a:p>
            <a:r>
              <a:rPr lang="en-GB" smtClean="0"/>
              <a:t>The Reich Labour Service was set up for all school leavers and unskilled workers</a:t>
            </a:r>
          </a:p>
          <a:p>
            <a:r>
              <a:rPr lang="en-GB" smtClean="0"/>
              <a:t>They carried out projects which required large numbers of unskilled workers</a:t>
            </a:r>
          </a:p>
          <a:p>
            <a:pPr lvl="1"/>
            <a:r>
              <a:rPr lang="en-GB" smtClean="0"/>
              <a:t>E.g. Draining marshes</a:t>
            </a:r>
          </a:p>
        </p:txBody>
      </p:sp>
    </p:spTree>
  </p:cSld>
  <p:clrMapOvr>
    <a:masterClrMapping/>
  </p:clrMapOvr>
  <p:transition spd="med">
    <p:fade/>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German Labour Front </a:t>
            </a:r>
            <a:endParaRPr lang="en-GB" dirty="0"/>
          </a:p>
        </p:txBody>
      </p:sp>
      <p:sp>
        <p:nvSpPr>
          <p:cNvPr id="3" name="Content Placeholder 2"/>
          <p:cNvSpPr>
            <a:spLocks noGrp="1"/>
          </p:cNvSpPr>
          <p:nvPr>
            <p:ph sz="quarter" idx="1"/>
          </p:nvPr>
        </p:nvSpPr>
        <p:spPr>
          <a:xfrm>
            <a:off x="214313" y="1500188"/>
            <a:ext cx="7858125" cy="5357812"/>
          </a:xfrm>
        </p:spPr>
        <p:txBody>
          <a:bodyPr>
            <a:normAutofit fontScale="77500" lnSpcReduction="20000"/>
          </a:bodyPr>
          <a:lstStyle/>
          <a:p>
            <a:pPr>
              <a:defRPr/>
            </a:pPr>
            <a:r>
              <a:rPr lang="en-GB" dirty="0" smtClean="0"/>
              <a:t>It would replace trade unions which had been associated with socialists and communists</a:t>
            </a:r>
          </a:p>
          <a:p>
            <a:pPr>
              <a:defRPr/>
            </a:pPr>
            <a:r>
              <a:rPr lang="en-GB" dirty="0" smtClean="0"/>
              <a:t>The Nazis wanted people to return to the spirit of WW1, when everyone had been prepared to sacrifice themselves for the good of the country</a:t>
            </a:r>
          </a:p>
          <a:p>
            <a:pPr>
              <a:defRPr/>
            </a:pPr>
            <a:r>
              <a:rPr lang="en-GB" dirty="0" smtClean="0"/>
              <a:t>It had complete control of all industrial works</a:t>
            </a:r>
          </a:p>
          <a:p>
            <a:pPr lvl="1">
              <a:defRPr/>
            </a:pPr>
            <a:r>
              <a:rPr lang="en-GB" dirty="0" smtClean="0"/>
              <a:t>It set levels of pay and the hours of work</a:t>
            </a:r>
          </a:p>
          <a:p>
            <a:pPr lvl="1">
              <a:defRPr/>
            </a:pPr>
            <a:r>
              <a:rPr lang="en-GB" dirty="0" smtClean="0"/>
              <a:t>It contained representatives of employers and workers</a:t>
            </a:r>
          </a:p>
          <a:p>
            <a:pPr lvl="1">
              <a:defRPr/>
            </a:pPr>
            <a:r>
              <a:rPr lang="en-GB" dirty="0" smtClean="0"/>
              <a:t>It could only recommend higher wages or better working conditions – it didn’t have to be acted upon</a:t>
            </a:r>
          </a:p>
          <a:p>
            <a:pPr lvl="1">
              <a:defRPr/>
            </a:pPr>
            <a:r>
              <a:rPr lang="en-GB" dirty="0" smtClean="0"/>
              <a:t>At first the representatives were elected but opponents were being elected so the elections were stopped</a:t>
            </a:r>
          </a:p>
          <a:p>
            <a:pPr>
              <a:defRPr/>
            </a:pPr>
            <a:r>
              <a:rPr lang="en-GB" dirty="0" smtClean="0"/>
              <a:t>Unemployment fell so workers looked for better working conditions</a:t>
            </a:r>
          </a:p>
          <a:p>
            <a:pPr lvl="1">
              <a:defRPr/>
            </a:pPr>
            <a:r>
              <a:rPr lang="en-GB" dirty="0" smtClean="0"/>
              <a:t>But the employers did not want to pay the extra money</a:t>
            </a:r>
          </a:p>
          <a:p>
            <a:pPr>
              <a:defRPr/>
            </a:pPr>
            <a:r>
              <a:rPr lang="en-GB" dirty="0" smtClean="0"/>
              <a:t>They workers had to pay to belong to the Nazi organisations</a:t>
            </a:r>
          </a:p>
          <a:p>
            <a:pPr lvl="1">
              <a:defRPr/>
            </a:pPr>
            <a:r>
              <a:rPr lang="en-GB" dirty="0" smtClean="0"/>
              <a:t>Contributions were higher than they used to pay to be in a trade union</a:t>
            </a:r>
          </a:p>
          <a:p>
            <a:pPr lvl="1">
              <a:defRPr/>
            </a:pPr>
            <a:r>
              <a:rPr lang="en-GB" dirty="0" smtClean="0"/>
              <a:t>Thus , they expected some benefits</a:t>
            </a:r>
          </a:p>
          <a:p>
            <a:pPr>
              <a:defRPr/>
            </a:pPr>
            <a:r>
              <a:rPr lang="en-GB" dirty="0" smtClean="0"/>
              <a:t>Two organisations were set up to achieve this:</a:t>
            </a:r>
          </a:p>
          <a:p>
            <a:pPr lvl="1">
              <a:defRPr/>
            </a:pPr>
            <a:r>
              <a:rPr lang="en-GB" dirty="0" smtClean="0"/>
              <a:t>The Schönheit der Arbeit (SdA)</a:t>
            </a:r>
          </a:p>
          <a:p>
            <a:pPr lvl="1">
              <a:defRPr/>
            </a:pPr>
            <a:r>
              <a:rPr lang="en-GB" dirty="0" smtClean="0"/>
              <a:t>The Kraft durch Freude (KdF)</a:t>
            </a:r>
            <a:endParaRPr lang="en-GB" dirty="0"/>
          </a:p>
        </p:txBody>
      </p:sp>
    </p:spTree>
  </p:cSld>
  <p:clrMapOvr>
    <a:masterClrMapping/>
  </p:clrMapOvr>
  <p:transition spd="med">
    <p:fade/>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Workers in Nazi Germany</a:t>
            </a:r>
            <a:endParaRPr lang="en-GB" dirty="0"/>
          </a:p>
        </p:txBody>
      </p:sp>
      <p:sp>
        <p:nvSpPr>
          <p:cNvPr id="3" name="Content Placeholder 2"/>
          <p:cNvSpPr>
            <a:spLocks noGrp="1"/>
          </p:cNvSpPr>
          <p:nvPr>
            <p:ph sz="quarter" idx="2"/>
          </p:nvPr>
        </p:nvSpPr>
        <p:spPr>
          <a:xfrm>
            <a:off x="457200" y="2362200"/>
            <a:ext cx="3657600" cy="4210050"/>
          </a:xfrm>
        </p:spPr>
        <p:txBody>
          <a:bodyPr>
            <a:normAutofit fontScale="77500" lnSpcReduction="20000"/>
          </a:bodyPr>
          <a:lstStyle/>
          <a:p>
            <a:pPr>
              <a:defRPr/>
            </a:pPr>
            <a:r>
              <a:rPr lang="en-GB" dirty="0" smtClean="0"/>
              <a:t>The SdA or ‘Beauty of Labour’ was a branch of the German Labour Front</a:t>
            </a:r>
          </a:p>
          <a:p>
            <a:pPr>
              <a:defRPr/>
            </a:pPr>
            <a:r>
              <a:rPr lang="en-GB" dirty="0" smtClean="0"/>
              <a:t>It was there to improve the safety of the machinery or reducing the noise levels in factories</a:t>
            </a:r>
          </a:p>
          <a:p>
            <a:pPr>
              <a:defRPr/>
            </a:pPr>
            <a:r>
              <a:rPr lang="en-GB" dirty="0" smtClean="0"/>
              <a:t>By 1939, the average person worked a 49-hour week</a:t>
            </a:r>
          </a:p>
          <a:p>
            <a:pPr>
              <a:defRPr/>
            </a:pPr>
            <a:r>
              <a:rPr lang="en-GB" dirty="0" smtClean="0"/>
              <a:t>By 1945, the needs of the war meant that this increased to 60 hours</a:t>
            </a:r>
          </a:p>
          <a:p>
            <a:pPr>
              <a:defRPr/>
            </a:pPr>
            <a:r>
              <a:rPr lang="en-GB" dirty="0" smtClean="0"/>
              <a:t>Wages didn’t increase at the same rate</a:t>
            </a:r>
          </a:p>
          <a:p>
            <a:pPr>
              <a:defRPr/>
            </a:pPr>
            <a:r>
              <a:rPr lang="en-GB" dirty="0" smtClean="0"/>
              <a:t>Volkgemeinschaft had its price</a:t>
            </a:r>
            <a:endParaRPr lang="en-GB" dirty="0"/>
          </a:p>
        </p:txBody>
      </p:sp>
      <p:sp>
        <p:nvSpPr>
          <p:cNvPr id="4" name="Content Placeholder 3"/>
          <p:cNvSpPr>
            <a:spLocks noGrp="1"/>
          </p:cNvSpPr>
          <p:nvPr>
            <p:ph sz="quarter" idx="4"/>
          </p:nvPr>
        </p:nvSpPr>
        <p:spPr>
          <a:xfrm>
            <a:off x="4371975" y="2362200"/>
            <a:ext cx="3657600" cy="4495800"/>
          </a:xfrm>
        </p:spPr>
        <p:txBody>
          <a:bodyPr>
            <a:normAutofit fontScale="77500" lnSpcReduction="20000"/>
          </a:bodyPr>
          <a:lstStyle/>
          <a:p>
            <a:pPr>
              <a:defRPr/>
            </a:pPr>
            <a:r>
              <a:rPr lang="en-GB" dirty="0" smtClean="0"/>
              <a:t>KdF or ‘Strength through Joy’ was another branch of the German Labour Front</a:t>
            </a:r>
          </a:p>
          <a:p>
            <a:pPr>
              <a:defRPr/>
            </a:pPr>
            <a:r>
              <a:rPr lang="en-GB" dirty="0" smtClean="0"/>
              <a:t>It was set up to provide workers with activities when they were not working</a:t>
            </a:r>
          </a:p>
          <a:p>
            <a:pPr>
              <a:defRPr/>
            </a:pPr>
            <a:r>
              <a:rPr lang="en-GB" dirty="0" smtClean="0"/>
              <a:t>German worker were going to have to work much harder so the KdF was there to reward them</a:t>
            </a:r>
          </a:p>
          <a:p>
            <a:pPr>
              <a:defRPr/>
            </a:pPr>
            <a:r>
              <a:rPr lang="en-GB" dirty="0" smtClean="0"/>
              <a:t>Those who worked hardest could win a cruise on a KdF ship</a:t>
            </a:r>
          </a:p>
          <a:p>
            <a:pPr lvl="1">
              <a:defRPr/>
            </a:pPr>
            <a:r>
              <a:rPr lang="en-GB" dirty="0" smtClean="0"/>
              <a:t>Very few workers managed this</a:t>
            </a:r>
          </a:p>
          <a:p>
            <a:pPr>
              <a:defRPr/>
            </a:pPr>
            <a:r>
              <a:rPr lang="en-GB" dirty="0" smtClean="0"/>
              <a:t>KdF led to the Volkswagen</a:t>
            </a:r>
          </a:p>
          <a:p>
            <a:pPr lvl="1">
              <a:defRPr/>
            </a:pPr>
            <a:r>
              <a:rPr lang="en-GB" dirty="0" smtClean="0"/>
              <a:t>But few Germans received a car of their own</a:t>
            </a:r>
            <a:endParaRPr lang="en-GB" dirty="0"/>
          </a:p>
        </p:txBody>
      </p:sp>
      <p:sp>
        <p:nvSpPr>
          <p:cNvPr id="105477" name="Text Placeholder 4"/>
          <p:cNvSpPr>
            <a:spLocks noGrp="1"/>
          </p:cNvSpPr>
          <p:nvPr>
            <p:ph type="body" sz="quarter" idx="1"/>
          </p:nvPr>
        </p:nvSpPr>
        <p:spPr>
          <a:xfrm>
            <a:off x="457200" y="1570038"/>
            <a:ext cx="3657600" cy="658812"/>
          </a:xfrm>
        </p:spPr>
        <p:txBody>
          <a:bodyPr/>
          <a:lstStyle/>
          <a:p>
            <a:r>
              <a:rPr lang="en-GB" smtClean="0"/>
              <a:t>Schönheit der Arbeit (SdA)</a:t>
            </a:r>
          </a:p>
        </p:txBody>
      </p:sp>
      <p:sp>
        <p:nvSpPr>
          <p:cNvPr id="105478" name="Text Placeholder 5"/>
          <p:cNvSpPr>
            <a:spLocks noGrp="1"/>
          </p:cNvSpPr>
          <p:nvPr>
            <p:ph type="body" sz="quarter" idx="3"/>
          </p:nvPr>
        </p:nvSpPr>
        <p:spPr>
          <a:xfrm>
            <a:off x="4343400" y="1570038"/>
            <a:ext cx="3657600" cy="658812"/>
          </a:xfrm>
        </p:spPr>
        <p:txBody>
          <a:bodyPr/>
          <a:lstStyle/>
          <a:p>
            <a:r>
              <a:rPr lang="en-GB" smtClean="0"/>
              <a:t>Karft durch Freude (KdF)</a:t>
            </a:r>
          </a:p>
        </p:txBody>
      </p:sp>
    </p:spTree>
  </p:cSld>
  <p:clrMapOvr>
    <a:masterClrMapping/>
  </p:clrMapOvr>
  <p:transition spd="med">
    <p:fade/>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4225"/>
          </a:xfrm>
        </p:spPr>
        <p:txBody>
          <a:bodyPr/>
          <a:lstStyle/>
          <a:p>
            <a:pPr>
              <a:defRPr/>
            </a:pPr>
            <a:r>
              <a:rPr lang="en-GB" dirty="0" smtClean="0"/>
              <a:t>Different, not Inferior – Women in Nazi Germany</a:t>
            </a:r>
            <a:endParaRPr lang="en-GB" dirty="0"/>
          </a:p>
        </p:txBody>
      </p:sp>
      <p:sp>
        <p:nvSpPr>
          <p:cNvPr id="106499" name="Text Placeholder 2"/>
          <p:cNvSpPr>
            <a:spLocks noGrp="1"/>
          </p:cNvSpPr>
          <p:nvPr>
            <p:ph type="body" idx="1"/>
          </p:nvPr>
        </p:nvSpPr>
        <p:spPr/>
        <p:txBody>
          <a:bodyPr/>
          <a:lstStyle/>
          <a:p>
            <a:r>
              <a:rPr lang="en-GB" smtClean="0">
                <a:sym typeface="Wingdings 2" pitchFamily="18" charset="2"/>
              </a:rPr>
              <a:t>Key Issues:</a:t>
            </a:r>
          </a:p>
          <a:p>
            <a:r>
              <a:rPr lang="en-GB" smtClean="0">
                <a:sym typeface="Wingdings 2" pitchFamily="18" charset="2"/>
              </a:rPr>
              <a:t>  How did Nazi rule affect the life of women?</a:t>
            </a:r>
            <a:endParaRPr lang="en-GB" smtClean="0"/>
          </a:p>
        </p:txBody>
      </p:sp>
    </p:spTree>
  </p:cSld>
  <p:clrMapOvr>
    <a:masterClrMapping/>
  </p:clrMapOvr>
  <p:transition spd="med">
    <p:fad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The Role of Women</a:t>
            </a:r>
            <a:endParaRPr lang="en-GB" dirty="0"/>
          </a:p>
        </p:txBody>
      </p:sp>
      <p:sp>
        <p:nvSpPr>
          <p:cNvPr id="3" name="Content Placeholder 2"/>
          <p:cNvSpPr>
            <a:spLocks noGrp="1"/>
          </p:cNvSpPr>
          <p:nvPr>
            <p:ph sz="quarter" idx="1"/>
          </p:nvPr>
        </p:nvSpPr>
        <p:spPr>
          <a:xfrm>
            <a:off x="285750" y="1500188"/>
            <a:ext cx="7639050" cy="5257800"/>
          </a:xfrm>
        </p:spPr>
        <p:txBody>
          <a:bodyPr>
            <a:normAutofit fontScale="92500" lnSpcReduction="20000"/>
          </a:bodyPr>
          <a:lstStyle/>
          <a:p>
            <a:pPr>
              <a:defRPr/>
            </a:pPr>
            <a:r>
              <a:rPr lang="en-GB" dirty="0" smtClean="0"/>
              <a:t>Nazis believed women should stay at home</a:t>
            </a:r>
          </a:p>
          <a:p>
            <a:pPr>
              <a:defRPr/>
            </a:pPr>
            <a:r>
              <a:rPr lang="en-GB" dirty="0" smtClean="0"/>
              <a:t>Their role was to have children and look after their husbands</a:t>
            </a:r>
          </a:p>
          <a:p>
            <a:pPr lvl="1">
              <a:defRPr/>
            </a:pPr>
            <a:r>
              <a:rPr lang="en-GB" dirty="0" smtClean="0"/>
              <a:t>Girls were taught this in school</a:t>
            </a:r>
          </a:p>
          <a:p>
            <a:pPr lvl="1">
              <a:defRPr/>
            </a:pPr>
            <a:r>
              <a:rPr lang="en-GB" dirty="0" smtClean="0"/>
              <a:t>They were also told not to smoke or diet</a:t>
            </a:r>
          </a:p>
          <a:p>
            <a:pPr lvl="1">
              <a:defRPr/>
            </a:pPr>
            <a:r>
              <a:rPr lang="en-GB" dirty="0" smtClean="0"/>
              <a:t>It was felt that smoking and dieting could affect their ability to have healthy children</a:t>
            </a:r>
          </a:p>
          <a:p>
            <a:pPr>
              <a:defRPr/>
            </a:pPr>
            <a:r>
              <a:rPr lang="en-GB" dirty="0" smtClean="0"/>
              <a:t>Professional women were forced to give up their jobs and return to the home</a:t>
            </a:r>
          </a:p>
          <a:p>
            <a:pPr>
              <a:defRPr/>
            </a:pPr>
            <a:r>
              <a:rPr lang="en-GB" dirty="0" smtClean="0"/>
              <a:t>The Nazis felt that since women had a special role in bringing up young children it was suitable for them to teach young children in schools</a:t>
            </a:r>
          </a:p>
          <a:p>
            <a:pPr>
              <a:defRPr/>
            </a:pPr>
            <a:r>
              <a:rPr lang="en-GB" dirty="0" smtClean="0"/>
              <a:t>Propaganda showed a family to be the centre of life in Germany while women were the centre of the family</a:t>
            </a:r>
          </a:p>
          <a:p>
            <a:pPr>
              <a:defRPr/>
            </a:pPr>
            <a:r>
              <a:rPr lang="en-GB" dirty="0" smtClean="0"/>
              <a:t>Slogans included:</a:t>
            </a:r>
          </a:p>
          <a:p>
            <a:pPr lvl="1">
              <a:defRPr/>
            </a:pPr>
            <a:r>
              <a:rPr lang="en-GB" dirty="0" smtClean="0"/>
              <a:t>‘Different – not inferior’</a:t>
            </a:r>
          </a:p>
          <a:p>
            <a:pPr lvl="1">
              <a:defRPr/>
            </a:pPr>
            <a:r>
              <a:rPr lang="en-GB" dirty="0" smtClean="0"/>
              <a:t>‘Children, Church, Chicken’</a:t>
            </a:r>
            <a:endParaRPr lang="en-GB" dirty="0"/>
          </a:p>
        </p:txBody>
      </p:sp>
    </p:spTree>
  </p:cSld>
  <p:clrMapOvr>
    <a:masterClrMapping/>
  </p:clrMapOvr>
  <p:transition spd="med">
    <p:fade/>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Women and Children</a:t>
            </a:r>
            <a:endParaRPr lang="en-GB" dirty="0"/>
          </a:p>
        </p:txBody>
      </p:sp>
      <p:sp>
        <p:nvSpPr>
          <p:cNvPr id="3" name="Content Placeholder 2"/>
          <p:cNvSpPr>
            <a:spLocks noGrp="1"/>
          </p:cNvSpPr>
          <p:nvPr>
            <p:ph sz="quarter" idx="1"/>
          </p:nvPr>
        </p:nvSpPr>
        <p:spPr>
          <a:xfrm>
            <a:off x="71438" y="1428750"/>
            <a:ext cx="8072437" cy="5429250"/>
          </a:xfrm>
        </p:spPr>
        <p:txBody>
          <a:bodyPr>
            <a:normAutofit fontScale="77500" lnSpcReduction="20000"/>
          </a:bodyPr>
          <a:lstStyle/>
          <a:p>
            <a:pPr>
              <a:defRPr/>
            </a:pPr>
            <a:r>
              <a:rPr lang="en-GB" dirty="0" smtClean="0"/>
              <a:t>Producing children were vital for the Nazi</a:t>
            </a:r>
          </a:p>
          <a:p>
            <a:pPr lvl="1">
              <a:defRPr/>
            </a:pPr>
            <a:r>
              <a:rPr lang="en-GB" dirty="0" smtClean="0"/>
              <a:t>They would be the first generation who would grow up in a Nazi world</a:t>
            </a:r>
          </a:p>
          <a:p>
            <a:pPr lvl="1">
              <a:defRPr/>
            </a:pPr>
            <a:r>
              <a:rPr lang="en-GB" dirty="0" smtClean="0"/>
              <a:t>They would accept Nazi beliefs easily, firmly establishing Nazi rule</a:t>
            </a:r>
          </a:p>
          <a:p>
            <a:pPr>
              <a:defRPr/>
            </a:pPr>
            <a:r>
              <a:rPr lang="en-GB" dirty="0" smtClean="0"/>
              <a:t>In 1933/1934, the birth rate had fallen from 2million to less than a million births per year</a:t>
            </a:r>
          </a:p>
          <a:p>
            <a:pPr lvl="1">
              <a:defRPr/>
            </a:pPr>
            <a:r>
              <a:rPr lang="en-GB" dirty="0" smtClean="0"/>
              <a:t>WW1 had led to a shortage of men</a:t>
            </a:r>
          </a:p>
          <a:p>
            <a:pPr lvl="2">
              <a:defRPr/>
            </a:pPr>
            <a:r>
              <a:rPr lang="en-GB" dirty="0" smtClean="0"/>
              <a:t>1.8million German women were unmarried</a:t>
            </a:r>
          </a:p>
          <a:p>
            <a:pPr>
              <a:defRPr/>
            </a:pPr>
            <a:r>
              <a:rPr lang="en-GB" dirty="0" smtClean="0"/>
              <a:t>Marriage loans of 600marks were given to women who gave up work in order to get married</a:t>
            </a:r>
          </a:p>
          <a:p>
            <a:pPr lvl="1">
              <a:defRPr/>
            </a:pPr>
            <a:r>
              <a:rPr lang="en-GB" dirty="0" smtClean="0"/>
              <a:t>These loans didn’t have to be paid back if the woman had at least 4 children</a:t>
            </a:r>
          </a:p>
          <a:p>
            <a:pPr>
              <a:defRPr/>
            </a:pPr>
            <a:r>
              <a:rPr lang="en-GB" dirty="0" smtClean="0"/>
              <a:t>Women were awarded an Honour Cross for having children</a:t>
            </a:r>
          </a:p>
          <a:p>
            <a:pPr lvl="1">
              <a:defRPr/>
            </a:pPr>
            <a:r>
              <a:rPr lang="en-GB" dirty="0" smtClean="0"/>
              <a:t>Gold for having 8children</a:t>
            </a:r>
          </a:p>
          <a:p>
            <a:pPr lvl="1">
              <a:defRPr/>
            </a:pPr>
            <a:r>
              <a:rPr lang="en-GB" dirty="0" smtClean="0"/>
              <a:t>It was awarded on the 12</a:t>
            </a:r>
            <a:r>
              <a:rPr lang="en-GB" baseline="30000" dirty="0" smtClean="0"/>
              <a:t>th</a:t>
            </a:r>
            <a:r>
              <a:rPr lang="en-GB" dirty="0" smtClean="0"/>
              <a:t> of August</a:t>
            </a:r>
          </a:p>
          <a:p>
            <a:pPr lvl="2">
              <a:defRPr/>
            </a:pPr>
            <a:r>
              <a:rPr lang="en-GB" dirty="0" smtClean="0"/>
              <a:t>Hitler’s mother’s birthday</a:t>
            </a:r>
          </a:p>
          <a:p>
            <a:pPr lvl="1">
              <a:defRPr/>
            </a:pPr>
            <a:r>
              <a:rPr lang="en-GB" dirty="0" smtClean="0"/>
              <a:t>In 1939, 3million women had an Honour Cross</a:t>
            </a:r>
          </a:p>
          <a:p>
            <a:pPr>
              <a:defRPr/>
            </a:pPr>
            <a:r>
              <a:rPr lang="en-GB" dirty="0" smtClean="0"/>
              <a:t>The birth rate rose from 970,000 in 1933 to 1,413,000 in 1939</a:t>
            </a:r>
          </a:p>
          <a:p>
            <a:pPr lvl="1">
              <a:defRPr/>
            </a:pPr>
            <a:r>
              <a:rPr lang="en-GB" dirty="0" smtClean="0"/>
              <a:t>Anti-abortion laws were established and contraceptives were hard to get</a:t>
            </a:r>
          </a:p>
          <a:p>
            <a:pPr>
              <a:defRPr/>
            </a:pPr>
            <a:r>
              <a:rPr lang="en-GB" dirty="0" smtClean="0"/>
              <a:t>Jews could not have marriage loans</a:t>
            </a:r>
          </a:p>
          <a:p>
            <a:pPr>
              <a:defRPr/>
            </a:pPr>
            <a:r>
              <a:rPr lang="en-GB" dirty="0" smtClean="0"/>
              <a:t>Women thought to have hereditary disease could be sterilised</a:t>
            </a:r>
          </a:p>
          <a:p>
            <a:pPr lvl="1">
              <a:defRPr/>
            </a:pPr>
            <a:r>
              <a:rPr lang="en-GB" dirty="0" smtClean="0"/>
              <a:t>By 1945, over 300,000 men and women had been sterilised</a:t>
            </a:r>
            <a:endParaRPr lang="en-GB" dirty="0"/>
          </a:p>
        </p:txBody>
      </p:sp>
    </p:spTree>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3746</TotalTime>
  <Words>13598</Words>
  <Application>Microsoft Office PowerPoint</Application>
  <PresentationFormat>On-screen Show (4:3)</PresentationFormat>
  <Paragraphs>1366</Paragraphs>
  <Slides>123</Slides>
  <Notes>2</Notes>
  <HiddenSlides>0</HiddenSlides>
  <MMClips>0</MMClips>
  <ScaleCrop>false</ScaleCrop>
  <HeadingPairs>
    <vt:vector size="4" baseType="variant">
      <vt:variant>
        <vt:lpstr>Theme</vt:lpstr>
      </vt:variant>
      <vt:variant>
        <vt:i4>1</vt:i4>
      </vt:variant>
      <vt:variant>
        <vt:lpstr>Slide Titles</vt:lpstr>
      </vt:variant>
      <vt:variant>
        <vt:i4>123</vt:i4>
      </vt:variant>
    </vt:vector>
  </HeadingPairs>
  <TitlesOfParts>
    <vt:vector size="124" baseType="lpstr">
      <vt:lpstr>Oriel</vt:lpstr>
      <vt:lpstr>Germany 1918-45</vt:lpstr>
      <vt:lpstr>Contents</vt:lpstr>
      <vt:lpstr>Contents Continued...</vt:lpstr>
      <vt:lpstr>From the Second Reich to the Weimar Republic</vt:lpstr>
      <vt:lpstr>What was the Second Reich?</vt:lpstr>
      <vt:lpstr>Kaiser Wilhelm</vt:lpstr>
      <vt:lpstr>The First World War</vt:lpstr>
      <vt:lpstr>German Defeat</vt:lpstr>
      <vt:lpstr>The Weimar Republic</vt:lpstr>
      <vt:lpstr>The Weimar Republic Continued</vt:lpstr>
      <vt:lpstr>The Effect of the Treaty of Versailles</vt:lpstr>
      <vt:lpstr>The Effect of the Treaty on Germany</vt:lpstr>
      <vt:lpstr>The Stab in the Back</vt:lpstr>
      <vt:lpstr>Reparations</vt:lpstr>
      <vt:lpstr>Revolutions</vt:lpstr>
      <vt:lpstr>Revolutions in Germany</vt:lpstr>
      <vt:lpstr>The Spartacists</vt:lpstr>
      <vt:lpstr>Munich 1919</vt:lpstr>
      <vt:lpstr>The Kapp Putsch</vt:lpstr>
      <vt:lpstr>The Munich Putsch</vt:lpstr>
      <vt:lpstr>Assassinations</vt:lpstr>
      <vt:lpstr>Elections</vt:lpstr>
      <vt:lpstr>1923 – The Nightmare Year</vt:lpstr>
      <vt:lpstr>The Ruhr Invasion</vt:lpstr>
      <vt:lpstr>German Resistance</vt:lpstr>
      <vt:lpstr>The Results of the Invasion</vt:lpstr>
      <vt:lpstr>Hyper-inflation</vt:lpstr>
      <vt:lpstr>The Stresemann Years and the Collapse of the Weimar Republic</vt:lpstr>
      <vt:lpstr>Gustav Stresemann</vt:lpstr>
      <vt:lpstr>A Golden Age?</vt:lpstr>
      <vt:lpstr>Foreign Policy</vt:lpstr>
      <vt:lpstr>The Collapse of the Weimar Republic</vt:lpstr>
      <vt:lpstr>The Depression</vt:lpstr>
      <vt:lpstr>The Government of Brüning</vt:lpstr>
      <vt:lpstr>The Government of Papen</vt:lpstr>
      <vt:lpstr>Hitler as Chancellor</vt:lpstr>
      <vt:lpstr>The Nazi Party</vt:lpstr>
      <vt:lpstr>A New Party</vt:lpstr>
      <vt:lpstr>Hitler</vt:lpstr>
      <vt:lpstr>The Sturm Abteilung</vt:lpstr>
      <vt:lpstr>The Munich Putsch</vt:lpstr>
      <vt:lpstr>The 8th of November</vt:lpstr>
      <vt:lpstr>The 9th of November</vt:lpstr>
      <vt:lpstr>The Results of the Putsch</vt:lpstr>
      <vt:lpstr>The Nazis Party: Growth and Victory</vt:lpstr>
      <vt:lpstr>Who Voted for the Nazis?</vt:lpstr>
      <vt:lpstr>Workers in the Cities</vt:lpstr>
      <vt:lpstr>The Countryside</vt:lpstr>
      <vt:lpstr>The Middle Classes</vt:lpstr>
      <vt:lpstr>The Working Class outside the Big Cities</vt:lpstr>
      <vt:lpstr>Victory</vt:lpstr>
      <vt:lpstr>Propaganda</vt:lpstr>
      <vt:lpstr>Wealthy Backers</vt:lpstr>
      <vt:lpstr>The Weimar Constitution</vt:lpstr>
      <vt:lpstr>The Depression</vt:lpstr>
      <vt:lpstr>Setting up a Dictatorship</vt:lpstr>
      <vt:lpstr>Elections</vt:lpstr>
      <vt:lpstr>Removing Opposition to the Nazis</vt:lpstr>
      <vt:lpstr>Removing Opposition to the Nazis </vt:lpstr>
      <vt:lpstr>Führer</vt:lpstr>
      <vt:lpstr>The Reichstag Fire</vt:lpstr>
      <vt:lpstr>The Night of the Long Knives</vt:lpstr>
      <vt:lpstr>The Night of the Long Knives</vt:lpstr>
      <vt:lpstr>The Night of the Long Knives</vt:lpstr>
      <vt:lpstr>The Night of the Long Knives</vt:lpstr>
      <vt:lpstr>Results</vt:lpstr>
      <vt:lpstr>The Hitler Myth</vt:lpstr>
      <vt:lpstr>The Hitler Myth</vt:lpstr>
      <vt:lpstr>The Image of Hitler</vt:lpstr>
      <vt:lpstr>Foreign Policy</vt:lpstr>
      <vt:lpstr>Re-Armament</vt:lpstr>
      <vt:lpstr>Foreign Policy</vt:lpstr>
      <vt:lpstr>Czechoslovakia</vt:lpstr>
      <vt:lpstr>The Police State</vt:lpstr>
      <vt:lpstr>The Police State</vt:lpstr>
      <vt:lpstr>The SS</vt:lpstr>
      <vt:lpstr>The Gestapo</vt:lpstr>
      <vt:lpstr>The Police State</vt:lpstr>
      <vt:lpstr>Propaganda and Censorship</vt:lpstr>
      <vt:lpstr>Words</vt:lpstr>
      <vt:lpstr>Propaganda and Censorship</vt:lpstr>
      <vt:lpstr>Art in Nazi Germany</vt:lpstr>
      <vt:lpstr>Young People in Nazi Germany</vt:lpstr>
      <vt:lpstr>Young People in Nazi Germany</vt:lpstr>
      <vt:lpstr>Young People in Nazi Germany</vt:lpstr>
      <vt:lpstr>The Economy Under the Nazis</vt:lpstr>
      <vt:lpstr>Unemployment</vt:lpstr>
      <vt:lpstr>Unemployment</vt:lpstr>
      <vt:lpstr>Unemployment</vt:lpstr>
      <vt:lpstr>Autarky</vt:lpstr>
      <vt:lpstr>Autarky</vt:lpstr>
      <vt:lpstr>Agriculture</vt:lpstr>
      <vt:lpstr>Workers in Nazi Germany</vt:lpstr>
      <vt:lpstr>Reich Labour Service</vt:lpstr>
      <vt:lpstr>The German Labour Front </vt:lpstr>
      <vt:lpstr>Workers in Nazi Germany</vt:lpstr>
      <vt:lpstr>Different, not Inferior – Women in Nazi Germany</vt:lpstr>
      <vt:lpstr>The Role of Women</vt:lpstr>
      <vt:lpstr>Women and Children</vt:lpstr>
      <vt:lpstr>The Effect of Nazi Policies</vt:lpstr>
      <vt:lpstr>The Struggle with the Churches</vt:lpstr>
      <vt:lpstr>The Struggle with the Churches</vt:lpstr>
      <vt:lpstr>The Growing Struggle</vt:lpstr>
      <vt:lpstr>Nazi Religion</vt:lpstr>
      <vt:lpstr>The Treatment of the Jews</vt:lpstr>
      <vt:lpstr>The Treatment of the Jews</vt:lpstr>
      <vt:lpstr>Kristallnacht</vt:lpstr>
      <vt:lpstr>The Final Solution</vt:lpstr>
      <vt:lpstr>The end of Anti-Semitism?</vt:lpstr>
      <vt:lpstr>Treatment of the Minorities</vt:lpstr>
      <vt:lpstr>The Gypsies</vt:lpstr>
      <vt:lpstr>Treatment of the Minorities</vt:lpstr>
      <vt:lpstr>Treatment of the Minorities</vt:lpstr>
      <vt:lpstr>Opposition to the Nazis</vt:lpstr>
      <vt:lpstr>Political Opposition</vt:lpstr>
      <vt:lpstr>Opposition from Young People</vt:lpstr>
      <vt:lpstr>The Army</vt:lpstr>
      <vt:lpstr>Total War and the Fall of the Third Reich</vt:lpstr>
      <vt:lpstr>The Home Front</vt:lpstr>
      <vt:lpstr>The Fall of the Third Reich – The Death of Hitler</vt:lpstr>
      <vt:lpstr>Hitler’s Body</vt:lpstr>
      <vt:lpstr>Glossary</vt:lpstr>
      <vt:lpstr>Glossary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Aman Sagoo</dc:creator>
  <cp:lastModifiedBy>Rummy</cp:lastModifiedBy>
  <cp:revision>442</cp:revision>
  <dcterms:created xsi:type="dcterms:W3CDTF">2008-04-16T11:33:33Z</dcterms:created>
  <dcterms:modified xsi:type="dcterms:W3CDTF">2011-04-30T10:33:24Z</dcterms:modified>
</cp:coreProperties>
</file>